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4" r:id="rId1"/>
  </p:sldMasterIdLst>
  <p:notesMasterIdLst>
    <p:notesMasterId r:id="rId20"/>
  </p:notesMasterIdLst>
  <p:sldIdLst>
    <p:sldId id="327" r:id="rId2"/>
    <p:sldId id="326" r:id="rId3"/>
    <p:sldId id="305" r:id="rId4"/>
    <p:sldId id="308" r:id="rId5"/>
    <p:sldId id="306" r:id="rId6"/>
    <p:sldId id="313" r:id="rId7"/>
    <p:sldId id="329" r:id="rId8"/>
    <p:sldId id="315" r:id="rId9"/>
    <p:sldId id="316" r:id="rId10"/>
    <p:sldId id="317" r:id="rId11"/>
    <p:sldId id="312" r:id="rId12"/>
    <p:sldId id="322" r:id="rId13"/>
    <p:sldId id="324" r:id="rId14"/>
    <p:sldId id="318" r:id="rId15"/>
    <p:sldId id="331" r:id="rId16"/>
    <p:sldId id="330" r:id="rId17"/>
    <p:sldId id="335" r:id="rId18"/>
    <p:sldId id="328" r:id="rId19"/>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A50021"/>
    <a:srgbClr val="003300"/>
    <a:srgbClr val="FF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60" autoAdjust="0"/>
    <p:restoredTop sz="94627" autoAdjust="0"/>
  </p:normalViewPr>
  <p:slideViewPr>
    <p:cSldViewPr>
      <p:cViewPr varScale="1">
        <p:scale>
          <a:sx n="66" d="100"/>
          <a:sy n="66" d="100"/>
        </p:scale>
        <p:origin x="-4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4E2F9A-442A-446E-8243-3905E29FB963}" type="doc">
      <dgm:prSet loTypeId="urn:microsoft.com/office/officeart/2005/8/layout/chevron2" loCatId="list" qsTypeId="urn:microsoft.com/office/officeart/2005/8/quickstyle/simple5" qsCatId="simple" csTypeId="urn:microsoft.com/office/officeart/2005/8/colors/accent1_2" csCatId="accent1" phldr="1"/>
      <dgm:spPr/>
      <dgm:t>
        <a:bodyPr/>
        <a:lstStyle/>
        <a:p>
          <a:endParaRPr lang="en-US"/>
        </a:p>
      </dgm:t>
    </dgm:pt>
    <dgm:pt modelId="{56C3B42D-CED4-4B6C-AFDF-AEC1DEFDFC4D}">
      <dgm:prSet phldrT="[Text]" custT="1"/>
      <dgm:spPr/>
      <dgm:t>
        <a:bodyPr/>
        <a:lstStyle/>
        <a:p>
          <a:r>
            <a:rPr lang="fa-IR" sz="1800" b="1" dirty="0" smtClean="0">
              <a:solidFill>
                <a:schemeClr val="tx1"/>
              </a:solidFill>
              <a:cs typeface="B Titr" pitchFamily="2" charset="-78"/>
            </a:rPr>
            <a:t>رویکرد ابزاری</a:t>
          </a:r>
          <a:endParaRPr lang="en-US" sz="1800" b="1" dirty="0">
            <a:solidFill>
              <a:schemeClr val="tx1"/>
            </a:solidFill>
            <a:cs typeface="B Titr" pitchFamily="2" charset="-78"/>
          </a:endParaRPr>
        </a:p>
      </dgm:t>
    </dgm:pt>
    <dgm:pt modelId="{03CC9DEB-5730-419E-830F-1C33902BBF9C}" type="parTrans" cxnId="{7A6C2210-93BA-40D4-B3D0-DB0251186994}">
      <dgm:prSet/>
      <dgm:spPr/>
      <dgm:t>
        <a:bodyPr/>
        <a:lstStyle/>
        <a:p>
          <a:endParaRPr lang="en-US"/>
        </a:p>
      </dgm:t>
    </dgm:pt>
    <dgm:pt modelId="{8E077AA5-E4A1-48DB-807C-2E40150D3C03}" type="sibTrans" cxnId="{7A6C2210-93BA-40D4-B3D0-DB0251186994}">
      <dgm:prSet/>
      <dgm:spPr/>
      <dgm:t>
        <a:bodyPr/>
        <a:lstStyle/>
        <a:p>
          <a:endParaRPr lang="en-US"/>
        </a:p>
      </dgm:t>
    </dgm:pt>
    <dgm:pt modelId="{0F97301F-4012-46C9-B41C-6BE2E80F82C8}">
      <dgm:prSet phldrT="[Text]" custT="1"/>
      <dgm:spPr/>
      <dgm:t>
        <a:bodyPr/>
        <a:lstStyle/>
        <a:p>
          <a:pPr algn="justLow" rtl="1"/>
          <a:r>
            <a:rPr lang="fa-IR" sz="2000" b="1" dirty="0" smtClean="0">
              <a:cs typeface="B Titr" pitchFamily="2" charset="-78"/>
            </a:rPr>
            <a:t>این رویکرد به مشارکت همچون ابزاری برای تحقق اهداف و سیاست های از پیش تعیین شده می نگرد که در آن مشارکت در حد درگیری منفعلانه و اساس بی دخالت در تصمیم سازی هاست</a:t>
          </a:r>
          <a:r>
            <a:rPr lang="en-US" sz="2000" b="1" dirty="0" smtClean="0">
              <a:cs typeface="B Titr" pitchFamily="2" charset="-78"/>
            </a:rPr>
            <a:t>.</a:t>
          </a:r>
          <a:endParaRPr lang="en-US" sz="2000" b="1" dirty="0">
            <a:cs typeface="B Titr" pitchFamily="2" charset="-78"/>
          </a:endParaRPr>
        </a:p>
      </dgm:t>
    </dgm:pt>
    <dgm:pt modelId="{16528C0F-5BBA-4E26-A757-A45AEC4B062D}" type="parTrans" cxnId="{0405DC7C-2FDC-4E78-AB67-CD1677282B6A}">
      <dgm:prSet/>
      <dgm:spPr/>
      <dgm:t>
        <a:bodyPr/>
        <a:lstStyle/>
        <a:p>
          <a:endParaRPr lang="en-US"/>
        </a:p>
      </dgm:t>
    </dgm:pt>
    <dgm:pt modelId="{DA009771-B894-4583-B7E4-85FFF5777792}" type="sibTrans" cxnId="{0405DC7C-2FDC-4E78-AB67-CD1677282B6A}">
      <dgm:prSet/>
      <dgm:spPr/>
      <dgm:t>
        <a:bodyPr/>
        <a:lstStyle/>
        <a:p>
          <a:endParaRPr lang="en-US"/>
        </a:p>
      </dgm:t>
    </dgm:pt>
    <dgm:pt modelId="{CA1586F4-DF86-45D1-ADD8-8FE27FD627D0}">
      <dgm:prSet phldrT="[Text]" custT="1"/>
      <dgm:spPr/>
      <dgm:t>
        <a:bodyPr/>
        <a:lstStyle/>
        <a:p>
          <a:r>
            <a:rPr lang="fa-IR" sz="2000" b="1" dirty="0" smtClean="0">
              <a:solidFill>
                <a:schemeClr val="tx1"/>
              </a:solidFill>
              <a:cs typeface="B Titr" pitchFamily="2" charset="-78"/>
            </a:rPr>
            <a:t>رویکرد توسعه ای</a:t>
          </a:r>
          <a:endParaRPr lang="en-US" sz="2000" b="1" dirty="0">
            <a:solidFill>
              <a:schemeClr val="tx1"/>
            </a:solidFill>
            <a:cs typeface="B Titr" pitchFamily="2" charset="-78"/>
          </a:endParaRPr>
        </a:p>
      </dgm:t>
    </dgm:pt>
    <dgm:pt modelId="{D019B5DD-3CC2-4944-B08A-7F8AE40FE75F}" type="parTrans" cxnId="{B6788A2D-1623-4F67-B375-588F4BA442BF}">
      <dgm:prSet/>
      <dgm:spPr/>
      <dgm:t>
        <a:bodyPr/>
        <a:lstStyle/>
        <a:p>
          <a:endParaRPr lang="en-US"/>
        </a:p>
      </dgm:t>
    </dgm:pt>
    <dgm:pt modelId="{87CDDB5B-F0E7-4328-A005-53C6A1509CED}" type="sibTrans" cxnId="{B6788A2D-1623-4F67-B375-588F4BA442BF}">
      <dgm:prSet/>
      <dgm:spPr/>
      <dgm:t>
        <a:bodyPr/>
        <a:lstStyle/>
        <a:p>
          <a:endParaRPr lang="en-US"/>
        </a:p>
      </dgm:t>
    </dgm:pt>
    <dgm:pt modelId="{CE5C27A5-8C94-485A-85FD-0C37C1B3C1BD}">
      <dgm:prSet phldrT="[Text]" custT="1"/>
      <dgm:spPr/>
      <dgm:t>
        <a:bodyPr/>
        <a:lstStyle/>
        <a:p>
          <a:pPr rtl="1"/>
          <a:r>
            <a:rPr lang="fa-IR" sz="2000" b="1" dirty="0" smtClean="0">
              <a:cs typeface="B Titr" pitchFamily="2" charset="-78"/>
            </a:rPr>
            <a:t>این رویکرد تا حد اختیار دهی فرا می رود و بر فرایندی تاکید می کند که در آن جوامع به کمک دسترسی بیشتر به کنترل منابع اقتصادی و اجتماعی و سیاسی صاحب قدرت می شوند.</a:t>
          </a:r>
          <a:endParaRPr lang="en-US" sz="2000" b="1" dirty="0">
            <a:cs typeface="B Titr" pitchFamily="2" charset="-78"/>
          </a:endParaRPr>
        </a:p>
      </dgm:t>
    </dgm:pt>
    <dgm:pt modelId="{2CBFD8BD-AEC5-4FF8-915E-DD8A46823265}" type="parTrans" cxnId="{612D56E7-F742-40A5-8CE4-BD33ADA14F05}">
      <dgm:prSet/>
      <dgm:spPr/>
      <dgm:t>
        <a:bodyPr/>
        <a:lstStyle/>
        <a:p>
          <a:endParaRPr lang="en-US"/>
        </a:p>
      </dgm:t>
    </dgm:pt>
    <dgm:pt modelId="{64A3BD56-EDEA-4DC7-BDCF-25D22A985C54}" type="sibTrans" cxnId="{612D56E7-F742-40A5-8CE4-BD33ADA14F05}">
      <dgm:prSet/>
      <dgm:spPr/>
      <dgm:t>
        <a:bodyPr/>
        <a:lstStyle/>
        <a:p>
          <a:endParaRPr lang="en-US"/>
        </a:p>
      </dgm:t>
    </dgm:pt>
    <dgm:pt modelId="{AEFE8ABC-F21F-4AE5-B87A-34FDB31805A4}">
      <dgm:prSet phldrT="[Text]" custT="1"/>
      <dgm:spPr/>
      <dgm:t>
        <a:bodyPr/>
        <a:lstStyle/>
        <a:p>
          <a:pPr rtl="1"/>
          <a:r>
            <a:rPr lang="fa-IR" sz="2000" b="1" dirty="0" smtClean="0">
              <a:cs typeface="B Titr" pitchFamily="2" charset="-78"/>
            </a:rPr>
            <a:t>این رویکرد فرایند آموزشی را مورد توجه قرار می دهد که از راه آن جوامع مهارت هایی کسب می کنند</a:t>
          </a:r>
          <a:r>
            <a:rPr lang="fa-IR" sz="2000" b="1" dirty="0" smtClean="0">
              <a:cs typeface="B Yagut" pitchFamily="2" charset="-78"/>
            </a:rPr>
            <a:t>.</a:t>
          </a:r>
          <a:endParaRPr lang="en-US" sz="2000" b="1" dirty="0">
            <a:cs typeface="B Yagut" pitchFamily="2" charset="-78"/>
          </a:endParaRPr>
        </a:p>
      </dgm:t>
    </dgm:pt>
    <dgm:pt modelId="{33E9568D-6F9E-42B9-B913-053E61E21510}" type="parTrans" cxnId="{EFB38012-B1B8-4A07-A2DD-80460ED4F0EB}">
      <dgm:prSet/>
      <dgm:spPr/>
      <dgm:t>
        <a:bodyPr/>
        <a:lstStyle/>
        <a:p>
          <a:endParaRPr lang="en-US"/>
        </a:p>
      </dgm:t>
    </dgm:pt>
    <dgm:pt modelId="{D58CDBA7-DD01-4C0D-88B6-994A7858938C}" type="sibTrans" cxnId="{EFB38012-B1B8-4A07-A2DD-80460ED4F0EB}">
      <dgm:prSet/>
      <dgm:spPr/>
      <dgm:t>
        <a:bodyPr/>
        <a:lstStyle/>
        <a:p>
          <a:endParaRPr lang="en-US"/>
        </a:p>
      </dgm:t>
    </dgm:pt>
    <dgm:pt modelId="{2401B388-75F8-4AE7-BD33-EB1131D32D64}">
      <dgm:prSet phldrT="[Text]" custT="1"/>
      <dgm:spPr/>
      <dgm:t>
        <a:bodyPr/>
        <a:lstStyle/>
        <a:p>
          <a:pPr rtl="1"/>
          <a:r>
            <a:rPr lang="fa-IR" sz="2000" b="1" dirty="0" smtClean="0">
              <a:solidFill>
                <a:schemeClr val="tx1"/>
              </a:solidFill>
              <a:cs typeface="B Titr" pitchFamily="2" charset="-78"/>
            </a:rPr>
            <a:t>مشارکت همچون حق انسانی</a:t>
          </a:r>
          <a:endParaRPr lang="en-US" sz="2000" b="1" dirty="0">
            <a:solidFill>
              <a:schemeClr val="tx1"/>
            </a:solidFill>
            <a:cs typeface="B Titr" pitchFamily="2" charset="-78"/>
          </a:endParaRPr>
        </a:p>
      </dgm:t>
    </dgm:pt>
    <dgm:pt modelId="{95639486-7908-4C61-B520-0C842540C33D}" type="parTrans" cxnId="{CA969806-4278-40CB-AAFF-7935BB18B736}">
      <dgm:prSet/>
      <dgm:spPr/>
      <dgm:t>
        <a:bodyPr/>
        <a:lstStyle/>
        <a:p>
          <a:endParaRPr lang="en-US"/>
        </a:p>
      </dgm:t>
    </dgm:pt>
    <dgm:pt modelId="{41C76AB0-4DA3-4C91-B094-CD6C51AF76DE}" type="sibTrans" cxnId="{CA969806-4278-40CB-AAFF-7935BB18B736}">
      <dgm:prSet/>
      <dgm:spPr/>
      <dgm:t>
        <a:bodyPr/>
        <a:lstStyle/>
        <a:p>
          <a:endParaRPr lang="en-US"/>
        </a:p>
      </dgm:t>
    </dgm:pt>
    <dgm:pt modelId="{D21B490C-1844-4B68-A0D1-E1FA65C53448}">
      <dgm:prSet phldrT="[Text]" custT="1"/>
      <dgm:spPr/>
      <dgm:t>
        <a:bodyPr/>
        <a:lstStyle/>
        <a:p>
          <a:pPr rtl="1"/>
          <a:r>
            <a:rPr lang="fa-IR" sz="2000" b="1" dirty="0" smtClean="0">
              <a:cs typeface="B Titr" pitchFamily="2" charset="-78"/>
            </a:rPr>
            <a:t>این رویکرد رویکرد جامعه است.در حالی که نگاه کارگزاران به مشارکت از زاویه توسعه ای یا ابزاری است نگاه جامعه به مشارکت به عنوان حق و فرصت است</a:t>
          </a:r>
          <a:r>
            <a:rPr lang="en-US" sz="2000" b="1" dirty="0" smtClean="0">
              <a:cs typeface="B Titr" pitchFamily="2" charset="-78"/>
            </a:rPr>
            <a:t>.</a:t>
          </a:r>
          <a:endParaRPr lang="en-US" sz="2000" b="1" dirty="0">
            <a:cs typeface="B Titr" pitchFamily="2" charset="-78"/>
          </a:endParaRPr>
        </a:p>
      </dgm:t>
    </dgm:pt>
    <dgm:pt modelId="{592CA74B-AC4C-418B-8155-793BC8815629}" type="parTrans" cxnId="{0A98F752-902E-423F-B139-12B9EC3C83E4}">
      <dgm:prSet/>
      <dgm:spPr/>
      <dgm:t>
        <a:bodyPr/>
        <a:lstStyle/>
        <a:p>
          <a:endParaRPr lang="en-US"/>
        </a:p>
      </dgm:t>
    </dgm:pt>
    <dgm:pt modelId="{63FA8CD9-AF06-4ABE-9609-AA49B6B67B63}" type="sibTrans" cxnId="{0A98F752-902E-423F-B139-12B9EC3C83E4}">
      <dgm:prSet/>
      <dgm:spPr/>
      <dgm:t>
        <a:bodyPr/>
        <a:lstStyle/>
        <a:p>
          <a:endParaRPr lang="en-US"/>
        </a:p>
      </dgm:t>
    </dgm:pt>
    <dgm:pt modelId="{DF278092-BF15-40D2-9A37-5565C4FE498B}" type="pres">
      <dgm:prSet presAssocID="{714E2F9A-442A-446E-8243-3905E29FB963}" presName="linearFlow" presStyleCnt="0">
        <dgm:presLayoutVars>
          <dgm:dir/>
          <dgm:animLvl val="lvl"/>
          <dgm:resizeHandles val="exact"/>
        </dgm:presLayoutVars>
      </dgm:prSet>
      <dgm:spPr/>
      <dgm:t>
        <a:bodyPr/>
        <a:lstStyle/>
        <a:p>
          <a:endParaRPr lang="en-US"/>
        </a:p>
      </dgm:t>
    </dgm:pt>
    <dgm:pt modelId="{B2D1C835-9DAE-4B56-822A-9F7D5EE80A11}" type="pres">
      <dgm:prSet presAssocID="{56C3B42D-CED4-4B6C-AFDF-AEC1DEFDFC4D}" presName="composite" presStyleCnt="0"/>
      <dgm:spPr/>
      <dgm:t>
        <a:bodyPr/>
        <a:lstStyle/>
        <a:p>
          <a:endParaRPr lang="en-US"/>
        </a:p>
      </dgm:t>
    </dgm:pt>
    <dgm:pt modelId="{357256EC-FF40-45B8-BCE8-0D87CEA2BF66}" type="pres">
      <dgm:prSet presAssocID="{56C3B42D-CED4-4B6C-AFDF-AEC1DEFDFC4D}" presName="parentText" presStyleLbl="alignNode1" presStyleIdx="0" presStyleCnt="3" custLinFactNeighborX="4281">
        <dgm:presLayoutVars>
          <dgm:chMax val="1"/>
          <dgm:bulletEnabled val="1"/>
        </dgm:presLayoutVars>
      </dgm:prSet>
      <dgm:spPr/>
      <dgm:t>
        <a:bodyPr/>
        <a:lstStyle/>
        <a:p>
          <a:endParaRPr lang="en-US"/>
        </a:p>
      </dgm:t>
    </dgm:pt>
    <dgm:pt modelId="{5138A04B-E17E-45CB-8966-74A02348FFF4}" type="pres">
      <dgm:prSet presAssocID="{56C3B42D-CED4-4B6C-AFDF-AEC1DEFDFC4D}" presName="descendantText" presStyleLbl="alignAcc1" presStyleIdx="0" presStyleCnt="3" custScaleX="100000" custScaleY="177962" custLinFactNeighborX="222">
        <dgm:presLayoutVars>
          <dgm:bulletEnabled val="1"/>
        </dgm:presLayoutVars>
      </dgm:prSet>
      <dgm:spPr/>
      <dgm:t>
        <a:bodyPr/>
        <a:lstStyle/>
        <a:p>
          <a:endParaRPr lang="en-US"/>
        </a:p>
      </dgm:t>
    </dgm:pt>
    <dgm:pt modelId="{E1AEE864-F264-4841-BB82-B15C4EF92C01}" type="pres">
      <dgm:prSet presAssocID="{8E077AA5-E4A1-48DB-807C-2E40150D3C03}" presName="sp" presStyleCnt="0"/>
      <dgm:spPr/>
      <dgm:t>
        <a:bodyPr/>
        <a:lstStyle/>
        <a:p>
          <a:endParaRPr lang="en-US"/>
        </a:p>
      </dgm:t>
    </dgm:pt>
    <dgm:pt modelId="{1526205A-133F-4FEF-B350-0B4362D4F019}" type="pres">
      <dgm:prSet presAssocID="{CA1586F4-DF86-45D1-ADD8-8FE27FD627D0}" presName="composite" presStyleCnt="0"/>
      <dgm:spPr/>
      <dgm:t>
        <a:bodyPr/>
        <a:lstStyle/>
        <a:p>
          <a:endParaRPr lang="en-US"/>
        </a:p>
      </dgm:t>
    </dgm:pt>
    <dgm:pt modelId="{AB95F213-F4F5-4F72-B191-F6DF16CB40A0}" type="pres">
      <dgm:prSet presAssocID="{CA1586F4-DF86-45D1-ADD8-8FE27FD627D0}" presName="parentText" presStyleLbl="alignNode1" presStyleIdx="1" presStyleCnt="3" custLinFactNeighborX="7037">
        <dgm:presLayoutVars>
          <dgm:chMax val="1"/>
          <dgm:bulletEnabled val="1"/>
        </dgm:presLayoutVars>
      </dgm:prSet>
      <dgm:spPr/>
      <dgm:t>
        <a:bodyPr/>
        <a:lstStyle/>
        <a:p>
          <a:endParaRPr lang="en-US"/>
        </a:p>
      </dgm:t>
    </dgm:pt>
    <dgm:pt modelId="{A7629F3B-23B0-461F-9848-C104DAA35FDE}" type="pres">
      <dgm:prSet presAssocID="{CA1586F4-DF86-45D1-ADD8-8FE27FD627D0}" presName="descendantText" presStyleLbl="alignAcc1" presStyleIdx="1" presStyleCnt="3" custScaleX="98178" custScaleY="205429" custLinFactNeighborY="4533">
        <dgm:presLayoutVars>
          <dgm:bulletEnabled val="1"/>
        </dgm:presLayoutVars>
      </dgm:prSet>
      <dgm:spPr/>
      <dgm:t>
        <a:bodyPr/>
        <a:lstStyle/>
        <a:p>
          <a:endParaRPr lang="en-US"/>
        </a:p>
      </dgm:t>
    </dgm:pt>
    <dgm:pt modelId="{3F1E337E-1A8B-4BAC-AD03-76CEAEACB780}" type="pres">
      <dgm:prSet presAssocID="{87CDDB5B-F0E7-4328-A005-53C6A1509CED}" presName="sp" presStyleCnt="0"/>
      <dgm:spPr/>
      <dgm:t>
        <a:bodyPr/>
        <a:lstStyle/>
        <a:p>
          <a:endParaRPr lang="en-US"/>
        </a:p>
      </dgm:t>
    </dgm:pt>
    <dgm:pt modelId="{8A556CAD-CEFD-49E7-BF62-B5458A551047}" type="pres">
      <dgm:prSet presAssocID="{2401B388-75F8-4AE7-BD33-EB1131D32D64}" presName="composite" presStyleCnt="0"/>
      <dgm:spPr/>
      <dgm:t>
        <a:bodyPr/>
        <a:lstStyle/>
        <a:p>
          <a:endParaRPr lang="en-US"/>
        </a:p>
      </dgm:t>
    </dgm:pt>
    <dgm:pt modelId="{5FBBA7D1-7251-4606-8B4F-2883EDAB4D96}" type="pres">
      <dgm:prSet presAssocID="{2401B388-75F8-4AE7-BD33-EB1131D32D64}" presName="parentText" presStyleLbl="alignNode1" presStyleIdx="2" presStyleCnt="3" custLinFactNeighborX="7135" custLinFactNeighborY="1998">
        <dgm:presLayoutVars>
          <dgm:chMax val="1"/>
          <dgm:bulletEnabled val="1"/>
        </dgm:presLayoutVars>
      </dgm:prSet>
      <dgm:spPr/>
      <dgm:t>
        <a:bodyPr/>
        <a:lstStyle/>
        <a:p>
          <a:endParaRPr lang="en-US"/>
        </a:p>
      </dgm:t>
    </dgm:pt>
    <dgm:pt modelId="{6D25AEE8-E867-4E98-916C-60A904A30FC4}" type="pres">
      <dgm:prSet presAssocID="{2401B388-75F8-4AE7-BD33-EB1131D32D64}" presName="descendantText" presStyleLbl="alignAcc1" presStyleIdx="2" presStyleCnt="3" custScaleX="97492" custScaleY="162007" custLinFactNeighborX="219" custLinFactNeighborY="21775">
        <dgm:presLayoutVars>
          <dgm:bulletEnabled val="1"/>
        </dgm:presLayoutVars>
      </dgm:prSet>
      <dgm:spPr/>
      <dgm:t>
        <a:bodyPr/>
        <a:lstStyle/>
        <a:p>
          <a:endParaRPr lang="en-US"/>
        </a:p>
      </dgm:t>
    </dgm:pt>
  </dgm:ptLst>
  <dgm:cxnLst>
    <dgm:cxn modelId="{2B0D0135-4714-4EE3-9DF4-C6219ACFF470}" type="presOf" srcId="{2401B388-75F8-4AE7-BD33-EB1131D32D64}" destId="{5FBBA7D1-7251-4606-8B4F-2883EDAB4D96}" srcOrd="0" destOrd="0" presId="urn:microsoft.com/office/officeart/2005/8/layout/chevron2"/>
    <dgm:cxn modelId="{69B483D1-BFE3-4321-BC6A-9CA52ED7082C}" type="presOf" srcId="{AEFE8ABC-F21F-4AE5-B87A-34FDB31805A4}" destId="{A7629F3B-23B0-461F-9848-C104DAA35FDE}" srcOrd="0" destOrd="1" presId="urn:microsoft.com/office/officeart/2005/8/layout/chevron2"/>
    <dgm:cxn modelId="{8970E380-C072-45E2-998D-F5F7762718BE}" type="presOf" srcId="{714E2F9A-442A-446E-8243-3905E29FB963}" destId="{DF278092-BF15-40D2-9A37-5565C4FE498B}" srcOrd="0" destOrd="0" presId="urn:microsoft.com/office/officeart/2005/8/layout/chevron2"/>
    <dgm:cxn modelId="{612D56E7-F742-40A5-8CE4-BD33ADA14F05}" srcId="{CA1586F4-DF86-45D1-ADD8-8FE27FD627D0}" destId="{CE5C27A5-8C94-485A-85FD-0C37C1B3C1BD}" srcOrd="0" destOrd="0" parTransId="{2CBFD8BD-AEC5-4FF8-915E-DD8A46823265}" sibTransId="{64A3BD56-EDEA-4DC7-BDCF-25D22A985C54}"/>
    <dgm:cxn modelId="{0405DC7C-2FDC-4E78-AB67-CD1677282B6A}" srcId="{56C3B42D-CED4-4B6C-AFDF-AEC1DEFDFC4D}" destId="{0F97301F-4012-46C9-B41C-6BE2E80F82C8}" srcOrd="0" destOrd="0" parTransId="{16528C0F-5BBA-4E26-A757-A45AEC4B062D}" sibTransId="{DA009771-B894-4583-B7E4-85FFF5777792}"/>
    <dgm:cxn modelId="{38A68935-391D-4664-BC89-3155F8464CDA}" type="presOf" srcId="{CE5C27A5-8C94-485A-85FD-0C37C1B3C1BD}" destId="{A7629F3B-23B0-461F-9848-C104DAA35FDE}" srcOrd="0" destOrd="0" presId="urn:microsoft.com/office/officeart/2005/8/layout/chevron2"/>
    <dgm:cxn modelId="{0E9D9145-49B8-4C38-9299-07EDE4940A55}" type="presOf" srcId="{CA1586F4-DF86-45D1-ADD8-8FE27FD627D0}" destId="{AB95F213-F4F5-4F72-B191-F6DF16CB40A0}" srcOrd="0" destOrd="0" presId="urn:microsoft.com/office/officeart/2005/8/layout/chevron2"/>
    <dgm:cxn modelId="{B6788A2D-1623-4F67-B375-588F4BA442BF}" srcId="{714E2F9A-442A-446E-8243-3905E29FB963}" destId="{CA1586F4-DF86-45D1-ADD8-8FE27FD627D0}" srcOrd="1" destOrd="0" parTransId="{D019B5DD-3CC2-4944-B08A-7F8AE40FE75F}" sibTransId="{87CDDB5B-F0E7-4328-A005-53C6A1509CED}"/>
    <dgm:cxn modelId="{EFB38012-B1B8-4A07-A2DD-80460ED4F0EB}" srcId="{CA1586F4-DF86-45D1-ADD8-8FE27FD627D0}" destId="{AEFE8ABC-F21F-4AE5-B87A-34FDB31805A4}" srcOrd="1" destOrd="0" parTransId="{33E9568D-6F9E-42B9-B913-053E61E21510}" sibTransId="{D58CDBA7-DD01-4C0D-88B6-994A7858938C}"/>
    <dgm:cxn modelId="{7A6C2210-93BA-40D4-B3D0-DB0251186994}" srcId="{714E2F9A-442A-446E-8243-3905E29FB963}" destId="{56C3B42D-CED4-4B6C-AFDF-AEC1DEFDFC4D}" srcOrd="0" destOrd="0" parTransId="{03CC9DEB-5730-419E-830F-1C33902BBF9C}" sibTransId="{8E077AA5-E4A1-48DB-807C-2E40150D3C03}"/>
    <dgm:cxn modelId="{AC0BCDF0-49FC-4940-BDD4-269809B557C8}" type="presOf" srcId="{0F97301F-4012-46C9-B41C-6BE2E80F82C8}" destId="{5138A04B-E17E-45CB-8966-74A02348FFF4}" srcOrd="0" destOrd="0" presId="urn:microsoft.com/office/officeart/2005/8/layout/chevron2"/>
    <dgm:cxn modelId="{0A98F752-902E-423F-B139-12B9EC3C83E4}" srcId="{2401B388-75F8-4AE7-BD33-EB1131D32D64}" destId="{D21B490C-1844-4B68-A0D1-E1FA65C53448}" srcOrd="0" destOrd="0" parTransId="{592CA74B-AC4C-418B-8155-793BC8815629}" sibTransId="{63FA8CD9-AF06-4ABE-9609-AA49B6B67B63}"/>
    <dgm:cxn modelId="{D86264D4-7CBF-4673-BC9F-E698363E1C3D}" type="presOf" srcId="{56C3B42D-CED4-4B6C-AFDF-AEC1DEFDFC4D}" destId="{357256EC-FF40-45B8-BCE8-0D87CEA2BF66}" srcOrd="0" destOrd="0" presId="urn:microsoft.com/office/officeart/2005/8/layout/chevron2"/>
    <dgm:cxn modelId="{CA969806-4278-40CB-AAFF-7935BB18B736}" srcId="{714E2F9A-442A-446E-8243-3905E29FB963}" destId="{2401B388-75F8-4AE7-BD33-EB1131D32D64}" srcOrd="2" destOrd="0" parTransId="{95639486-7908-4C61-B520-0C842540C33D}" sibTransId="{41C76AB0-4DA3-4C91-B094-CD6C51AF76DE}"/>
    <dgm:cxn modelId="{9ECC8989-9580-4E18-9182-0EF18D37B891}" type="presOf" srcId="{D21B490C-1844-4B68-A0D1-E1FA65C53448}" destId="{6D25AEE8-E867-4E98-916C-60A904A30FC4}" srcOrd="0" destOrd="0" presId="urn:microsoft.com/office/officeart/2005/8/layout/chevron2"/>
    <dgm:cxn modelId="{4A5794FB-1C68-4B31-9E72-39C57D1F8255}" type="presParOf" srcId="{DF278092-BF15-40D2-9A37-5565C4FE498B}" destId="{B2D1C835-9DAE-4B56-822A-9F7D5EE80A11}" srcOrd="0" destOrd="0" presId="urn:microsoft.com/office/officeart/2005/8/layout/chevron2"/>
    <dgm:cxn modelId="{E4C7A6C6-C468-49C7-BB39-701F2653DE91}" type="presParOf" srcId="{B2D1C835-9DAE-4B56-822A-9F7D5EE80A11}" destId="{357256EC-FF40-45B8-BCE8-0D87CEA2BF66}" srcOrd="0" destOrd="0" presId="urn:microsoft.com/office/officeart/2005/8/layout/chevron2"/>
    <dgm:cxn modelId="{19DD9C60-F99C-41F2-B0F9-BC811D31F5AA}" type="presParOf" srcId="{B2D1C835-9DAE-4B56-822A-9F7D5EE80A11}" destId="{5138A04B-E17E-45CB-8966-74A02348FFF4}" srcOrd="1" destOrd="0" presId="urn:microsoft.com/office/officeart/2005/8/layout/chevron2"/>
    <dgm:cxn modelId="{6792746F-4F44-4E72-A804-6F913929E305}" type="presParOf" srcId="{DF278092-BF15-40D2-9A37-5565C4FE498B}" destId="{E1AEE864-F264-4841-BB82-B15C4EF92C01}" srcOrd="1" destOrd="0" presId="urn:microsoft.com/office/officeart/2005/8/layout/chevron2"/>
    <dgm:cxn modelId="{5D4D0445-78EB-4B06-AB0E-9E8A4D68B377}" type="presParOf" srcId="{DF278092-BF15-40D2-9A37-5565C4FE498B}" destId="{1526205A-133F-4FEF-B350-0B4362D4F019}" srcOrd="2" destOrd="0" presId="urn:microsoft.com/office/officeart/2005/8/layout/chevron2"/>
    <dgm:cxn modelId="{6981565F-96F3-4161-BBC0-EED794BAD4DC}" type="presParOf" srcId="{1526205A-133F-4FEF-B350-0B4362D4F019}" destId="{AB95F213-F4F5-4F72-B191-F6DF16CB40A0}" srcOrd="0" destOrd="0" presId="urn:microsoft.com/office/officeart/2005/8/layout/chevron2"/>
    <dgm:cxn modelId="{4AADDAF1-1E9B-4E13-84C0-07D2464EC8DB}" type="presParOf" srcId="{1526205A-133F-4FEF-B350-0B4362D4F019}" destId="{A7629F3B-23B0-461F-9848-C104DAA35FDE}" srcOrd="1" destOrd="0" presId="urn:microsoft.com/office/officeart/2005/8/layout/chevron2"/>
    <dgm:cxn modelId="{00439EA5-D3AF-4F98-9EBD-3E77AB12E168}" type="presParOf" srcId="{DF278092-BF15-40D2-9A37-5565C4FE498B}" destId="{3F1E337E-1A8B-4BAC-AD03-76CEAEACB780}" srcOrd="3" destOrd="0" presId="urn:microsoft.com/office/officeart/2005/8/layout/chevron2"/>
    <dgm:cxn modelId="{C8CF53E3-AFF0-4D4F-B983-C4A5A1D65F29}" type="presParOf" srcId="{DF278092-BF15-40D2-9A37-5565C4FE498B}" destId="{8A556CAD-CEFD-49E7-BF62-B5458A551047}" srcOrd="4" destOrd="0" presId="urn:microsoft.com/office/officeart/2005/8/layout/chevron2"/>
    <dgm:cxn modelId="{109E714E-AD52-4C60-856A-58AE1AC86852}" type="presParOf" srcId="{8A556CAD-CEFD-49E7-BF62-B5458A551047}" destId="{5FBBA7D1-7251-4606-8B4F-2883EDAB4D96}" srcOrd="0" destOrd="0" presId="urn:microsoft.com/office/officeart/2005/8/layout/chevron2"/>
    <dgm:cxn modelId="{4050AA2C-3B5F-4032-A021-93BB3CE2202D}" type="presParOf" srcId="{8A556CAD-CEFD-49E7-BF62-B5458A551047}" destId="{6D25AEE8-E867-4E98-916C-60A904A30FC4}"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18213664-8941-4C43-B72F-EC402C6E1AF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C5F44D3-9FDE-4A98-B3EF-977B7A3F7F23}">
      <dgm:prSet phldrT="[Text]"/>
      <dgm:spPr/>
      <dgm:t>
        <a:bodyPr/>
        <a:lstStyle/>
        <a:p>
          <a:pPr algn="just" rtl="1"/>
          <a:r>
            <a:rPr lang="fa-IR" dirty="0" smtClean="0">
              <a:cs typeface="B Titr" pitchFamily="2" charset="-78"/>
            </a:rPr>
            <a:t>رفاهی- حمایتی( ماهی دادن)</a:t>
          </a:r>
          <a:endParaRPr lang="en-US" dirty="0"/>
        </a:p>
      </dgm:t>
    </dgm:pt>
    <dgm:pt modelId="{15011C9F-74D2-4C82-A01D-AC2128AA6358}" type="parTrans" cxnId="{6AC0117F-1714-40A4-AD02-FE368E7D9A2B}">
      <dgm:prSet/>
      <dgm:spPr/>
      <dgm:t>
        <a:bodyPr/>
        <a:lstStyle/>
        <a:p>
          <a:endParaRPr lang="en-US"/>
        </a:p>
      </dgm:t>
    </dgm:pt>
    <dgm:pt modelId="{48EE3615-7D76-4F3F-A1C6-72E2025BC458}" type="sibTrans" cxnId="{6AC0117F-1714-40A4-AD02-FE368E7D9A2B}">
      <dgm:prSet/>
      <dgm:spPr/>
      <dgm:t>
        <a:bodyPr/>
        <a:lstStyle/>
        <a:p>
          <a:endParaRPr lang="en-US"/>
        </a:p>
      </dgm:t>
    </dgm:pt>
    <dgm:pt modelId="{74EF7FF5-FDB7-4B8F-8FC0-FE64191BE25A}">
      <dgm:prSet phldrT="[Text]"/>
      <dgm:spPr/>
      <dgm:t>
        <a:bodyPr/>
        <a:lstStyle/>
        <a:p>
          <a:pPr algn="just" rtl="1"/>
          <a:r>
            <a:rPr lang="fa-IR" dirty="0" smtClean="0">
              <a:cs typeface="B Titr" pitchFamily="2" charset="-78"/>
            </a:rPr>
            <a:t>ارتباطی و میانجی‌گرانه: انتقال کمک‌های فنی و شبکه‌سازی محلی، ملی و بین‌المللی</a:t>
          </a:r>
          <a:endParaRPr lang="en-US" dirty="0"/>
        </a:p>
      </dgm:t>
    </dgm:pt>
    <dgm:pt modelId="{18434F47-F603-42A5-898D-2D5E8A110BB3}" type="parTrans" cxnId="{AA978108-79E6-44CC-9C4E-48396EC192B5}">
      <dgm:prSet/>
      <dgm:spPr/>
      <dgm:t>
        <a:bodyPr/>
        <a:lstStyle/>
        <a:p>
          <a:endParaRPr lang="en-US"/>
        </a:p>
      </dgm:t>
    </dgm:pt>
    <dgm:pt modelId="{03360EB7-C0C3-4F64-8E72-CD5B7E462E09}" type="sibTrans" cxnId="{AA978108-79E6-44CC-9C4E-48396EC192B5}">
      <dgm:prSet/>
      <dgm:spPr/>
      <dgm:t>
        <a:bodyPr/>
        <a:lstStyle/>
        <a:p>
          <a:endParaRPr lang="en-US"/>
        </a:p>
      </dgm:t>
    </dgm:pt>
    <dgm:pt modelId="{E9092DA1-5098-407D-A1B6-ADB9FADD844B}">
      <dgm:prSet/>
      <dgm:spPr/>
      <dgm:t>
        <a:bodyPr/>
        <a:lstStyle/>
        <a:p>
          <a:pPr algn="just" rtl="1"/>
          <a:r>
            <a:rPr lang="fa-IR" dirty="0" smtClean="0">
              <a:cs typeface="B Titr" pitchFamily="2" charset="-78"/>
            </a:rPr>
            <a:t>توسعه‌ای: تسهیل توانمندسازی و ظرفیت‌سازی جامعه(ماهیگیری یاد دادن)</a:t>
          </a:r>
        </a:p>
      </dgm:t>
    </dgm:pt>
    <dgm:pt modelId="{082E6B0C-9AB5-4DA5-A113-3A8767F060F6}" type="parTrans" cxnId="{D8BA508A-D1FC-4D2E-B896-572504BFC2AD}">
      <dgm:prSet/>
      <dgm:spPr/>
      <dgm:t>
        <a:bodyPr/>
        <a:lstStyle/>
        <a:p>
          <a:endParaRPr lang="en-US"/>
        </a:p>
      </dgm:t>
    </dgm:pt>
    <dgm:pt modelId="{6A90D0EE-A01B-44A2-9F93-2E3F22E9B1AB}" type="sibTrans" cxnId="{D8BA508A-D1FC-4D2E-B896-572504BFC2AD}">
      <dgm:prSet/>
      <dgm:spPr/>
      <dgm:t>
        <a:bodyPr/>
        <a:lstStyle/>
        <a:p>
          <a:endParaRPr lang="en-US"/>
        </a:p>
      </dgm:t>
    </dgm:pt>
    <dgm:pt modelId="{560F9230-37BD-40EF-8ACC-3B9085413178}">
      <dgm:prSet/>
      <dgm:spPr/>
      <dgm:t>
        <a:bodyPr/>
        <a:lstStyle/>
        <a:p>
          <a:pPr algn="just" rtl="1"/>
          <a:r>
            <a:rPr lang="fa-IR" dirty="0" smtClean="0">
              <a:cs typeface="B Titr" pitchFamily="2" charset="-78"/>
            </a:rPr>
            <a:t>آموزشی: بهداشتی، جنسیتی، محیط زیستی</a:t>
          </a:r>
        </a:p>
      </dgm:t>
    </dgm:pt>
    <dgm:pt modelId="{BCA1CF2A-C43C-4FEE-BEC5-BED4F35D74FE}" type="parTrans" cxnId="{EDB20D36-1321-4E09-B838-A4D37DE8FED7}">
      <dgm:prSet/>
      <dgm:spPr/>
      <dgm:t>
        <a:bodyPr/>
        <a:lstStyle/>
        <a:p>
          <a:endParaRPr lang="en-US"/>
        </a:p>
      </dgm:t>
    </dgm:pt>
    <dgm:pt modelId="{1269D573-974A-4051-81C2-6001DD53722A}" type="sibTrans" cxnId="{EDB20D36-1321-4E09-B838-A4D37DE8FED7}">
      <dgm:prSet/>
      <dgm:spPr/>
      <dgm:t>
        <a:bodyPr/>
        <a:lstStyle/>
        <a:p>
          <a:endParaRPr lang="en-US"/>
        </a:p>
      </dgm:t>
    </dgm:pt>
    <dgm:pt modelId="{3F81FA5C-621E-4067-9E5B-D7169ACC8C83}" type="pres">
      <dgm:prSet presAssocID="{18213664-8941-4C43-B72F-EC402C6E1AF5}" presName="outerComposite" presStyleCnt="0">
        <dgm:presLayoutVars>
          <dgm:chMax val="5"/>
          <dgm:dir/>
          <dgm:resizeHandles val="exact"/>
        </dgm:presLayoutVars>
      </dgm:prSet>
      <dgm:spPr/>
      <dgm:t>
        <a:bodyPr/>
        <a:lstStyle/>
        <a:p>
          <a:endParaRPr lang="en-US"/>
        </a:p>
      </dgm:t>
    </dgm:pt>
    <dgm:pt modelId="{537B54D7-A1EB-4281-9360-2D9626D7290F}" type="pres">
      <dgm:prSet presAssocID="{18213664-8941-4C43-B72F-EC402C6E1AF5}" presName="dummyMaxCanvas" presStyleCnt="0">
        <dgm:presLayoutVars/>
      </dgm:prSet>
      <dgm:spPr/>
    </dgm:pt>
    <dgm:pt modelId="{9B9678A9-DFE2-4D54-81D5-654BF08BE19D}" type="pres">
      <dgm:prSet presAssocID="{18213664-8941-4C43-B72F-EC402C6E1AF5}" presName="FourNodes_1" presStyleLbl="node1" presStyleIdx="0" presStyleCnt="4">
        <dgm:presLayoutVars>
          <dgm:bulletEnabled val="1"/>
        </dgm:presLayoutVars>
      </dgm:prSet>
      <dgm:spPr/>
      <dgm:t>
        <a:bodyPr/>
        <a:lstStyle/>
        <a:p>
          <a:endParaRPr lang="en-US"/>
        </a:p>
      </dgm:t>
    </dgm:pt>
    <dgm:pt modelId="{4663E5F0-B025-4E80-9F11-66EEDB688DE7}" type="pres">
      <dgm:prSet presAssocID="{18213664-8941-4C43-B72F-EC402C6E1AF5}" presName="FourNodes_2" presStyleLbl="node1" presStyleIdx="1" presStyleCnt="4" custLinFactY="9612" custLinFactNeighborX="836" custLinFactNeighborY="100000">
        <dgm:presLayoutVars>
          <dgm:bulletEnabled val="1"/>
        </dgm:presLayoutVars>
      </dgm:prSet>
      <dgm:spPr/>
      <dgm:t>
        <a:bodyPr/>
        <a:lstStyle/>
        <a:p>
          <a:endParaRPr lang="en-US"/>
        </a:p>
      </dgm:t>
    </dgm:pt>
    <dgm:pt modelId="{CEF0FA51-900B-41E8-A629-59FC43E9F3A5}" type="pres">
      <dgm:prSet presAssocID="{18213664-8941-4C43-B72F-EC402C6E1AF5}" presName="FourNodes_3" presStyleLbl="node1" presStyleIdx="2" presStyleCnt="4" custLinFactY="-22913" custLinFactNeighborX="-12678" custLinFactNeighborY="-100000">
        <dgm:presLayoutVars>
          <dgm:bulletEnabled val="1"/>
        </dgm:presLayoutVars>
      </dgm:prSet>
      <dgm:spPr/>
      <dgm:t>
        <a:bodyPr/>
        <a:lstStyle/>
        <a:p>
          <a:endParaRPr lang="en-US"/>
        </a:p>
      </dgm:t>
    </dgm:pt>
    <dgm:pt modelId="{B26CCED8-42D7-438B-9EA8-14B8128A133D}" type="pres">
      <dgm:prSet presAssocID="{18213664-8941-4C43-B72F-EC402C6E1AF5}" presName="FourNodes_4" presStyleLbl="node1" presStyleIdx="3" presStyleCnt="4">
        <dgm:presLayoutVars>
          <dgm:bulletEnabled val="1"/>
        </dgm:presLayoutVars>
      </dgm:prSet>
      <dgm:spPr/>
      <dgm:t>
        <a:bodyPr/>
        <a:lstStyle/>
        <a:p>
          <a:endParaRPr lang="en-US"/>
        </a:p>
      </dgm:t>
    </dgm:pt>
    <dgm:pt modelId="{4FD86609-C964-49B0-B689-BE7EBA8F3154}" type="pres">
      <dgm:prSet presAssocID="{18213664-8941-4C43-B72F-EC402C6E1AF5}" presName="FourConn_1-2" presStyleLbl="fgAccFollowNode1" presStyleIdx="0" presStyleCnt="3">
        <dgm:presLayoutVars>
          <dgm:bulletEnabled val="1"/>
        </dgm:presLayoutVars>
      </dgm:prSet>
      <dgm:spPr/>
      <dgm:t>
        <a:bodyPr/>
        <a:lstStyle/>
        <a:p>
          <a:endParaRPr lang="en-US"/>
        </a:p>
      </dgm:t>
    </dgm:pt>
    <dgm:pt modelId="{E81BA360-7DE5-40C1-998C-B60C05BF8FCA}" type="pres">
      <dgm:prSet presAssocID="{18213664-8941-4C43-B72F-EC402C6E1AF5}" presName="FourConn_2-3" presStyleLbl="fgAccFollowNode1" presStyleIdx="1" presStyleCnt="3">
        <dgm:presLayoutVars>
          <dgm:bulletEnabled val="1"/>
        </dgm:presLayoutVars>
      </dgm:prSet>
      <dgm:spPr/>
      <dgm:t>
        <a:bodyPr/>
        <a:lstStyle/>
        <a:p>
          <a:endParaRPr lang="en-US"/>
        </a:p>
      </dgm:t>
    </dgm:pt>
    <dgm:pt modelId="{2BCF461D-9703-4659-B81C-2FC33473B51F}" type="pres">
      <dgm:prSet presAssocID="{18213664-8941-4C43-B72F-EC402C6E1AF5}" presName="FourConn_3-4" presStyleLbl="fgAccFollowNode1" presStyleIdx="2" presStyleCnt="3">
        <dgm:presLayoutVars>
          <dgm:bulletEnabled val="1"/>
        </dgm:presLayoutVars>
      </dgm:prSet>
      <dgm:spPr/>
      <dgm:t>
        <a:bodyPr/>
        <a:lstStyle/>
        <a:p>
          <a:endParaRPr lang="en-US"/>
        </a:p>
      </dgm:t>
    </dgm:pt>
    <dgm:pt modelId="{4056F153-4D95-4B51-A8D3-3ADC61A08FEB}" type="pres">
      <dgm:prSet presAssocID="{18213664-8941-4C43-B72F-EC402C6E1AF5}" presName="FourNodes_1_text" presStyleLbl="node1" presStyleIdx="3" presStyleCnt="4">
        <dgm:presLayoutVars>
          <dgm:bulletEnabled val="1"/>
        </dgm:presLayoutVars>
      </dgm:prSet>
      <dgm:spPr/>
      <dgm:t>
        <a:bodyPr/>
        <a:lstStyle/>
        <a:p>
          <a:endParaRPr lang="en-US"/>
        </a:p>
      </dgm:t>
    </dgm:pt>
    <dgm:pt modelId="{5081A48A-73D7-4EBB-B462-1AA049A0221F}" type="pres">
      <dgm:prSet presAssocID="{18213664-8941-4C43-B72F-EC402C6E1AF5}" presName="FourNodes_2_text" presStyleLbl="node1" presStyleIdx="3" presStyleCnt="4">
        <dgm:presLayoutVars>
          <dgm:bulletEnabled val="1"/>
        </dgm:presLayoutVars>
      </dgm:prSet>
      <dgm:spPr/>
      <dgm:t>
        <a:bodyPr/>
        <a:lstStyle/>
        <a:p>
          <a:endParaRPr lang="en-US"/>
        </a:p>
      </dgm:t>
    </dgm:pt>
    <dgm:pt modelId="{EBD3D8C3-A4BF-45D4-BDCB-E64F20D38ADD}" type="pres">
      <dgm:prSet presAssocID="{18213664-8941-4C43-B72F-EC402C6E1AF5}" presName="FourNodes_3_text" presStyleLbl="node1" presStyleIdx="3" presStyleCnt="4">
        <dgm:presLayoutVars>
          <dgm:bulletEnabled val="1"/>
        </dgm:presLayoutVars>
      </dgm:prSet>
      <dgm:spPr/>
      <dgm:t>
        <a:bodyPr/>
        <a:lstStyle/>
        <a:p>
          <a:endParaRPr lang="en-US"/>
        </a:p>
      </dgm:t>
    </dgm:pt>
    <dgm:pt modelId="{2EC22E52-9F13-4D01-86BD-DECAB5FB2FF3}" type="pres">
      <dgm:prSet presAssocID="{18213664-8941-4C43-B72F-EC402C6E1AF5}" presName="FourNodes_4_text" presStyleLbl="node1" presStyleIdx="3" presStyleCnt="4">
        <dgm:presLayoutVars>
          <dgm:bulletEnabled val="1"/>
        </dgm:presLayoutVars>
      </dgm:prSet>
      <dgm:spPr/>
      <dgm:t>
        <a:bodyPr/>
        <a:lstStyle/>
        <a:p>
          <a:endParaRPr lang="en-US"/>
        </a:p>
      </dgm:t>
    </dgm:pt>
  </dgm:ptLst>
  <dgm:cxnLst>
    <dgm:cxn modelId="{E81D58AF-BF13-4873-94D0-3A936E13C7B2}" type="presOf" srcId="{560F9230-37BD-40EF-8ACC-3B9085413178}" destId="{4663E5F0-B025-4E80-9F11-66EEDB688DE7}" srcOrd="0" destOrd="0" presId="urn:microsoft.com/office/officeart/2005/8/layout/vProcess5"/>
    <dgm:cxn modelId="{B5559428-837C-479A-88A7-8E02EB6EB431}" type="presOf" srcId="{1269D573-974A-4051-81C2-6001DD53722A}" destId="{E81BA360-7DE5-40C1-998C-B60C05BF8FCA}" srcOrd="0" destOrd="0" presId="urn:microsoft.com/office/officeart/2005/8/layout/vProcess5"/>
    <dgm:cxn modelId="{9C350DED-33D8-4E79-A21F-B9D9BBD7C044}" type="presOf" srcId="{E9092DA1-5098-407D-A1B6-ADB9FADD844B}" destId="{CEF0FA51-900B-41E8-A629-59FC43E9F3A5}" srcOrd="0" destOrd="0" presId="urn:microsoft.com/office/officeart/2005/8/layout/vProcess5"/>
    <dgm:cxn modelId="{28EC016D-4671-40DE-9C11-C53903B748F0}" type="presOf" srcId="{6A90D0EE-A01B-44A2-9F93-2E3F22E9B1AB}" destId="{2BCF461D-9703-4659-B81C-2FC33473B51F}" srcOrd="0" destOrd="0" presId="urn:microsoft.com/office/officeart/2005/8/layout/vProcess5"/>
    <dgm:cxn modelId="{EDB20D36-1321-4E09-B838-A4D37DE8FED7}" srcId="{18213664-8941-4C43-B72F-EC402C6E1AF5}" destId="{560F9230-37BD-40EF-8ACC-3B9085413178}" srcOrd="1" destOrd="0" parTransId="{BCA1CF2A-C43C-4FEE-BEC5-BED4F35D74FE}" sibTransId="{1269D573-974A-4051-81C2-6001DD53722A}"/>
    <dgm:cxn modelId="{4E0EB098-A1E0-4D04-A5BE-3BF28CB83EDD}" type="presOf" srcId="{6C5F44D3-9FDE-4A98-B3EF-977B7A3F7F23}" destId="{4056F153-4D95-4B51-A8D3-3ADC61A08FEB}" srcOrd="1" destOrd="0" presId="urn:microsoft.com/office/officeart/2005/8/layout/vProcess5"/>
    <dgm:cxn modelId="{AA978108-79E6-44CC-9C4E-48396EC192B5}" srcId="{18213664-8941-4C43-B72F-EC402C6E1AF5}" destId="{74EF7FF5-FDB7-4B8F-8FC0-FE64191BE25A}" srcOrd="3" destOrd="0" parTransId="{18434F47-F603-42A5-898D-2D5E8A110BB3}" sibTransId="{03360EB7-C0C3-4F64-8E72-CD5B7E462E09}"/>
    <dgm:cxn modelId="{159A4ABA-1636-4182-87E0-DAF5EC001E6B}" type="presOf" srcId="{6C5F44D3-9FDE-4A98-B3EF-977B7A3F7F23}" destId="{9B9678A9-DFE2-4D54-81D5-654BF08BE19D}" srcOrd="0" destOrd="0" presId="urn:microsoft.com/office/officeart/2005/8/layout/vProcess5"/>
    <dgm:cxn modelId="{711976BB-0D2B-413B-BB7E-BE450B05C80B}" type="presOf" srcId="{E9092DA1-5098-407D-A1B6-ADB9FADD844B}" destId="{EBD3D8C3-A4BF-45D4-BDCB-E64F20D38ADD}" srcOrd="1" destOrd="0" presId="urn:microsoft.com/office/officeart/2005/8/layout/vProcess5"/>
    <dgm:cxn modelId="{B1D2F32C-B208-42F0-A737-94CE4BC556AD}" type="presOf" srcId="{74EF7FF5-FDB7-4B8F-8FC0-FE64191BE25A}" destId="{2EC22E52-9F13-4D01-86BD-DECAB5FB2FF3}" srcOrd="1" destOrd="0" presId="urn:microsoft.com/office/officeart/2005/8/layout/vProcess5"/>
    <dgm:cxn modelId="{86F73553-11AB-41EF-A00A-7437C5DEE5E0}" type="presOf" srcId="{560F9230-37BD-40EF-8ACC-3B9085413178}" destId="{5081A48A-73D7-4EBB-B462-1AA049A0221F}" srcOrd="1" destOrd="0" presId="urn:microsoft.com/office/officeart/2005/8/layout/vProcess5"/>
    <dgm:cxn modelId="{ADA7C6BF-5060-4366-86A0-0CCE068A2DA5}" type="presOf" srcId="{74EF7FF5-FDB7-4B8F-8FC0-FE64191BE25A}" destId="{B26CCED8-42D7-438B-9EA8-14B8128A133D}" srcOrd="0" destOrd="0" presId="urn:microsoft.com/office/officeart/2005/8/layout/vProcess5"/>
    <dgm:cxn modelId="{BD4A1C1D-0C2E-4684-95ED-4CB796514297}" type="presOf" srcId="{48EE3615-7D76-4F3F-A1C6-72E2025BC458}" destId="{4FD86609-C964-49B0-B689-BE7EBA8F3154}" srcOrd="0" destOrd="0" presId="urn:microsoft.com/office/officeart/2005/8/layout/vProcess5"/>
    <dgm:cxn modelId="{D8BA508A-D1FC-4D2E-B896-572504BFC2AD}" srcId="{18213664-8941-4C43-B72F-EC402C6E1AF5}" destId="{E9092DA1-5098-407D-A1B6-ADB9FADD844B}" srcOrd="2" destOrd="0" parTransId="{082E6B0C-9AB5-4DA5-A113-3A8767F060F6}" sibTransId="{6A90D0EE-A01B-44A2-9F93-2E3F22E9B1AB}"/>
    <dgm:cxn modelId="{6AC0117F-1714-40A4-AD02-FE368E7D9A2B}" srcId="{18213664-8941-4C43-B72F-EC402C6E1AF5}" destId="{6C5F44D3-9FDE-4A98-B3EF-977B7A3F7F23}" srcOrd="0" destOrd="0" parTransId="{15011C9F-74D2-4C82-A01D-AC2128AA6358}" sibTransId="{48EE3615-7D76-4F3F-A1C6-72E2025BC458}"/>
    <dgm:cxn modelId="{EE9A122C-5238-4A2D-A40F-4983E8886FD7}" type="presOf" srcId="{18213664-8941-4C43-B72F-EC402C6E1AF5}" destId="{3F81FA5C-621E-4067-9E5B-D7169ACC8C83}" srcOrd="0" destOrd="0" presId="urn:microsoft.com/office/officeart/2005/8/layout/vProcess5"/>
    <dgm:cxn modelId="{30B0EBD4-3977-41E5-9BB6-805851888D12}" type="presParOf" srcId="{3F81FA5C-621E-4067-9E5B-D7169ACC8C83}" destId="{537B54D7-A1EB-4281-9360-2D9626D7290F}" srcOrd="0" destOrd="0" presId="urn:microsoft.com/office/officeart/2005/8/layout/vProcess5"/>
    <dgm:cxn modelId="{1F442880-C77E-4F0A-B5CB-711A3AF8D2F4}" type="presParOf" srcId="{3F81FA5C-621E-4067-9E5B-D7169ACC8C83}" destId="{9B9678A9-DFE2-4D54-81D5-654BF08BE19D}" srcOrd="1" destOrd="0" presId="urn:microsoft.com/office/officeart/2005/8/layout/vProcess5"/>
    <dgm:cxn modelId="{325E9CE6-2E7D-4C15-9F16-9B07C1FB3DC0}" type="presParOf" srcId="{3F81FA5C-621E-4067-9E5B-D7169ACC8C83}" destId="{4663E5F0-B025-4E80-9F11-66EEDB688DE7}" srcOrd="2" destOrd="0" presId="urn:microsoft.com/office/officeart/2005/8/layout/vProcess5"/>
    <dgm:cxn modelId="{85DAEF0D-8DAF-4B80-872D-53DF4B7C056C}" type="presParOf" srcId="{3F81FA5C-621E-4067-9E5B-D7169ACC8C83}" destId="{CEF0FA51-900B-41E8-A629-59FC43E9F3A5}" srcOrd="3" destOrd="0" presId="urn:microsoft.com/office/officeart/2005/8/layout/vProcess5"/>
    <dgm:cxn modelId="{E87DE16C-7E62-4804-844C-6515F7AF1ED0}" type="presParOf" srcId="{3F81FA5C-621E-4067-9E5B-D7169ACC8C83}" destId="{B26CCED8-42D7-438B-9EA8-14B8128A133D}" srcOrd="4" destOrd="0" presId="urn:microsoft.com/office/officeart/2005/8/layout/vProcess5"/>
    <dgm:cxn modelId="{03666D46-0B6D-4DE5-A299-C9F274DC86BD}" type="presParOf" srcId="{3F81FA5C-621E-4067-9E5B-D7169ACC8C83}" destId="{4FD86609-C964-49B0-B689-BE7EBA8F3154}" srcOrd="5" destOrd="0" presId="urn:microsoft.com/office/officeart/2005/8/layout/vProcess5"/>
    <dgm:cxn modelId="{6D4EEF8D-8CDE-4791-BE9F-82F07164B0E4}" type="presParOf" srcId="{3F81FA5C-621E-4067-9E5B-D7169ACC8C83}" destId="{E81BA360-7DE5-40C1-998C-B60C05BF8FCA}" srcOrd="6" destOrd="0" presId="urn:microsoft.com/office/officeart/2005/8/layout/vProcess5"/>
    <dgm:cxn modelId="{40A699B5-4CBF-4D41-9A4F-68E496F894F9}" type="presParOf" srcId="{3F81FA5C-621E-4067-9E5B-D7169ACC8C83}" destId="{2BCF461D-9703-4659-B81C-2FC33473B51F}" srcOrd="7" destOrd="0" presId="urn:microsoft.com/office/officeart/2005/8/layout/vProcess5"/>
    <dgm:cxn modelId="{60CA2FD3-5DF0-4216-81E4-3B4CEFD3BCEA}" type="presParOf" srcId="{3F81FA5C-621E-4067-9E5B-D7169ACC8C83}" destId="{4056F153-4D95-4B51-A8D3-3ADC61A08FEB}" srcOrd="8" destOrd="0" presId="urn:microsoft.com/office/officeart/2005/8/layout/vProcess5"/>
    <dgm:cxn modelId="{41D0CF04-1E6C-4055-8E8E-7370C8CFF0A1}" type="presParOf" srcId="{3F81FA5C-621E-4067-9E5B-D7169ACC8C83}" destId="{5081A48A-73D7-4EBB-B462-1AA049A0221F}" srcOrd="9" destOrd="0" presId="urn:microsoft.com/office/officeart/2005/8/layout/vProcess5"/>
    <dgm:cxn modelId="{0A221AE1-F177-490F-BEAF-237E0CE7FEA3}" type="presParOf" srcId="{3F81FA5C-621E-4067-9E5B-D7169ACC8C83}" destId="{EBD3D8C3-A4BF-45D4-BDCB-E64F20D38ADD}" srcOrd="10" destOrd="0" presId="urn:microsoft.com/office/officeart/2005/8/layout/vProcess5"/>
    <dgm:cxn modelId="{A51A77AC-6657-4621-AF9C-8A5AC5BE469A}" type="presParOf" srcId="{3F81FA5C-621E-4067-9E5B-D7169ACC8C83}" destId="{2EC22E52-9F13-4D01-86BD-DECAB5FB2FF3}" srcOrd="11" destOrd="0" presId="urn:microsoft.com/office/officeart/2005/8/layout/vProcess5"/>
  </dgm:cxnLst>
  <dgm:bg/>
  <dgm:whole/>
</dgm:dataModel>
</file>

<file path=ppt/diagrams/data3.xml><?xml version="1.0" encoding="utf-8"?>
<dgm:dataModel xmlns:dgm="http://schemas.openxmlformats.org/drawingml/2006/diagram" xmlns:a="http://schemas.openxmlformats.org/drawingml/2006/main">
  <dgm:ptLst>
    <dgm:pt modelId="{0936FC17-5B70-43A0-B29D-557A87BCDBEA}" type="doc">
      <dgm:prSet loTypeId="urn:microsoft.com/office/officeart/2005/8/layout/cycle8" loCatId="cycle" qsTypeId="urn:microsoft.com/office/officeart/2005/8/quickstyle/simple1" qsCatId="simple" csTypeId="urn:microsoft.com/office/officeart/2005/8/colors/accent1_2" csCatId="accent1" phldr="1"/>
      <dgm:spPr/>
    </dgm:pt>
    <dgm:pt modelId="{E031896A-2CEF-45D0-8ACC-4C11A59641E4}">
      <dgm:prSet phldrT="[Text]" custT="1"/>
      <dgm:spPr/>
      <dgm:t>
        <a:bodyPr/>
        <a:lstStyle/>
        <a:p>
          <a:r>
            <a:rPr lang="fa-IR" sz="1800" dirty="0" smtClean="0">
              <a:solidFill>
                <a:schemeClr val="tx1"/>
              </a:solidFill>
              <a:cs typeface="B Titr" pitchFamily="2" charset="-78"/>
            </a:rPr>
            <a:t>تسهیلی</a:t>
          </a:r>
          <a:endParaRPr lang="en-US" sz="1800" dirty="0">
            <a:solidFill>
              <a:schemeClr val="tx1"/>
            </a:solidFill>
            <a:cs typeface="B Titr" pitchFamily="2" charset="-78"/>
          </a:endParaRPr>
        </a:p>
      </dgm:t>
    </dgm:pt>
    <dgm:pt modelId="{D80A0E14-2203-47B1-A51D-1B953918E32A}" type="parTrans" cxnId="{9D70AC3D-E0C6-4F17-9097-164DDA84B9E8}">
      <dgm:prSet/>
      <dgm:spPr/>
    </dgm:pt>
    <dgm:pt modelId="{A569ADF1-3713-4605-8F39-364D8439C416}" type="sibTrans" cxnId="{9D70AC3D-E0C6-4F17-9097-164DDA84B9E8}">
      <dgm:prSet/>
      <dgm:spPr/>
    </dgm:pt>
    <dgm:pt modelId="{48F6D844-E1AA-48BF-A293-E918F52A1536}">
      <dgm:prSet phldrT="[Text]" custT="1"/>
      <dgm:spPr/>
      <dgm:t>
        <a:bodyPr/>
        <a:lstStyle/>
        <a:p>
          <a:r>
            <a:rPr lang="fa-IR" sz="1800" dirty="0" smtClean="0">
              <a:solidFill>
                <a:schemeClr val="tx1"/>
              </a:solidFill>
              <a:cs typeface="B Titr" pitchFamily="2" charset="-78"/>
            </a:rPr>
            <a:t>مشارکت جویی</a:t>
          </a:r>
          <a:endParaRPr lang="en-US" sz="1800" dirty="0">
            <a:solidFill>
              <a:schemeClr val="tx1"/>
            </a:solidFill>
            <a:cs typeface="B Titr" pitchFamily="2" charset="-78"/>
          </a:endParaRPr>
        </a:p>
      </dgm:t>
    </dgm:pt>
    <dgm:pt modelId="{FB3BC6AC-D3AC-46D0-AD7C-B5E0EA5CFCAB}" type="parTrans" cxnId="{68AF9B69-CC81-4897-9670-70C2FF438E7F}">
      <dgm:prSet/>
      <dgm:spPr/>
    </dgm:pt>
    <dgm:pt modelId="{8CA58DD6-3F55-4484-8698-DB9364639B0A}" type="sibTrans" cxnId="{68AF9B69-CC81-4897-9670-70C2FF438E7F}">
      <dgm:prSet/>
      <dgm:spPr/>
    </dgm:pt>
    <dgm:pt modelId="{C242CB2B-4B47-40ED-8A96-87C10C9FB742}">
      <dgm:prSet phldrT="[Text]" custT="1"/>
      <dgm:spPr/>
      <dgm:t>
        <a:bodyPr/>
        <a:lstStyle/>
        <a:p>
          <a:r>
            <a:rPr lang="fa-IR" sz="1800" dirty="0" smtClean="0">
              <a:solidFill>
                <a:schemeClr val="tx1"/>
              </a:solidFill>
              <a:cs typeface="B Titr" pitchFamily="2" charset="-78"/>
            </a:rPr>
            <a:t>اجرایی</a:t>
          </a:r>
          <a:endParaRPr lang="en-US" sz="1800" dirty="0">
            <a:solidFill>
              <a:schemeClr val="tx1"/>
            </a:solidFill>
            <a:cs typeface="B Titr" pitchFamily="2" charset="-78"/>
          </a:endParaRPr>
        </a:p>
      </dgm:t>
    </dgm:pt>
    <dgm:pt modelId="{984A464B-86EF-473F-AE88-18A135BA4082}" type="parTrans" cxnId="{36436AE3-902B-4D01-9B93-CF1E4F1AC047}">
      <dgm:prSet/>
      <dgm:spPr/>
    </dgm:pt>
    <dgm:pt modelId="{8B53F9BA-3F69-46CB-8961-29EA1E15546B}" type="sibTrans" cxnId="{36436AE3-902B-4D01-9B93-CF1E4F1AC047}">
      <dgm:prSet/>
      <dgm:spPr/>
    </dgm:pt>
    <dgm:pt modelId="{2F03E676-1FF5-4018-9704-67813D7F777F}" type="pres">
      <dgm:prSet presAssocID="{0936FC17-5B70-43A0-B29D-557A87BCDBEA}" presName="compositeShape" presStyleCnt="0">
        <dgm:presLayoutVars>
          <dgm:chMax val="7"/>
          <dgm:dir/>
          <dgm:resizeHandles val="exact"/>
        </dgm:presLayoutVars>
      </dgm:prSet>
      <dgm:spPr/>
    </dgm:pt>
    <dgm:pt modelId="{4D466B2C-57AB-43BB-A37B-344E95235EA4}" type="pres">
      <dgm:prSet presAssocID="{0936FC17-5B70-43A0-B29D-557A87BCDBEA}" presName="wedge1" presStyleLbl="node1" presStyleIdx="0" presStyleCnt="3"/>
      <dgm:spPr/>
      <dgm:t>
        <a:bodyPr/>
        <a:lstStyle/>
        <a:p>
          <a:endParaRPr lang="en-US"/>
        </a:p>
      </dgm:t>
    </dgm:pt>
    <dgm:pt modelId="{C357E388-348E-44D7-BE9E-56B12ACC96DD}" type="pres">
      <dgm:prSet presAssocID="{0936FC17-5B70-43A0-B29D-557A87BCDBEA}" presName="dummy1a" presStyleCnt="0"/>
      <dgm:spPr/>
    </dgm:pt>
    <dgm:pt modelId="{D4D289F5-B998-4358-B34E-1A2DD33263AD}" type="pres">
      <dgm:prSet presAssocID="{0936FC17-5B70-43A0-B29D-557A87BCDBEA}" presName="dummy1b" presStyleCnt="0"/>
      <dgm:spPr/>
    </dgm:pt>
    <dgm:pt modelId="{8032E0F4-BD04-4E8E-B1EB-FFF6A2C7A557}" type="pres">
      <dgm:prSet presAssocID="{0936FC17-5B70-43A0-B29D-557A87BCDBEA}" presName="wedge1Tx" presStyleLbl="node1" presStyleIdx="0" presStyleCnt="3">
        <dgm:presLayoutVars>
          <dgm:chMax val="0"/>
          <dgm:chPref val="0"/>
          <dgm:bulletEnabled val="1"/>
        </dgm:presLayoutVars>
      </dgm:prSet>
      <dgm:spPr/>
      <dgm:t>
        <a:bodyPr/>
        <a:lstStyle/>
        <a:p>
          <a:endParaRPr lang="en-US"/>
        </a:p>
      </dgm:t>
    </dgm:pt>
    <dgm:pt modelId="{44B521BB-FA0C-47EB-8791-DC77D5E8337E}" type="pres">
      <dgm:prSet presAssocID="{0936FC17-5B70-43A0-B29D-557A87BCDBEA}" presName="wedge2" presStyleLbl="node1" presStyleIdx="1" presStyleCnt="3"/>
      <dgm:spPr/>
      <dgm:t>
        <a:bodyPr/>
        <a:lstStyle/>
        <a:p>
          <a:endParaRPr lang="en-US"/>
        </a:p>
      </dgm:t>
    </dgm:pt>
    <dgm:pt modelId="{6FA95C9B-A91B-4DC2-BB8F-23B6F45A6A16}" type="pres">
      <dgm:prSet presAssocID="{0936FC17-5B70-43A0-B29D-557A87BCDBEA}" presName="dummy2a" presStyleCnt="0"/>
      <dgm:spPr/>
    </dgm:pt>
    <dgm:pt modelId="{C9DFACCC-5C74-4FFC-B9EB-757603B9884C}" type="pres">
      <dgm:prSet presAssocID="{0936FC17-5B70-43A0-B29D-557A87BCDBEA}" presName="dummy2b" presStyleCnt="0"/>
      <dgm:spPr/>
    </dgm:pt>
    <dgm:pt modelId="{DCA5819F-83E3-499D-924D-4B60A19F43D2}" type="pres">
      <dgm:prSet presAssocID="{0936FC17-5B70-43A0-B29D-557A87BCDBEA}" presName="wedge2Tx" presStyleLbl="node1" presStyleIdx="1" presStyleCnt="3">
        <dgm:presLayoutVars>
          <dgm:chMax val="0"/>
          <dgm:chPref val="0"/>
          <dgm:bulletEnabled val="1"/>
        </dgm:presLayoutVars>
      </dgm:prSet>
      <dgm:spPr/>
      <dgm:t>
        <a:bodyPr/>
        <a:lstStyle/>
        <a:p>
          <a:endParaRPr lang="en-US"/>
        </a:p>
      </dgm:t>
    </dgm:pt>
    <dgm:pt modelId="{354A9CF3-72F9-4251-A3A0-33E9E10602F7}" type="pres">
      <dgm:prSet presAssocID="{0936FC17-5B70-43A0-B29D-557A87BCDBEA}" presName="wedge3" presStyleLbl="node1" presStyleIdx="2" presStyleCnt="3" custLinFactNeighborX="-1284" custLinFactNeighborY="1386"/>
      <dgm:spPr/>
      <dgm:t>
        <a:bodyPr/>
        <a:lstStyle/>
        <a:p>
          <a:endParaRPr lang="en-US"/>
        </a:p>
      </dgm:t>
    </dgm:pt>
    <dgm:pt modelId="{9164A1DA-9705-4229-B863-D8C97B6AD49D}" type="pres">
      <dgm:prSet presAssocID="{0936FC17-5B70-43A0-B29D-557A87BCDBEA}" presName="dummy3a" presStyleCnt="0"/>
      <dgm:spPr/>
    </dgm:pt>
    <dgm:pt modelId="{1FDEF192-31F5-434C-9FE5-43B4086D71E0}" type="pres">
      <dgm:prSet presAssocID="{0936FC17-5B70-43A0-B29D-557A87BCDBEA}" presName="dummy3b" presStyleCnt="0"/>
      <dgm:spPr/>
    </dgm:pt>
    <dgm:pt modelId="{DA068A6D-2513-46C0-846B-B0AB00B0E4DF}" type="pres">
      <dgm:prSet presAssocID="{0936FC17-5B70-43A0-B29D-557A87BCDBEA}" presName="wedge3Tx" presStyleLbl="node1" presStyleIdx="2" presStyleCnt="3">
        <dgm:presLayoutVars>
          <dgm:chMax val="0"/>
          <dgm:chPref val="0"/>
          <dgm:bulletEnabled val="1"/>
        </dgm:presLayoutVars>
      </dgm:prSet>
      <dgm:spPr/>
      <dgm:t>
        <a:bodyPr/>
        <a:lstStyle/>
        <a:p>
          <a:endParaRPr lang="en-US"/>
        </a:p>
      </dgm:t>
    </dgm:pt>
    <dgm:pt modelId="{2F3CC259-E6D5-4A29-9177-0442D5140F4D}" type="pres">
      <dgm:prSet presAssocID="{A569ADF1-3713-4605-8F39-364D8439C416}" presName="arrowWedge1" presStyleLbl="fgSibTrans2D1" presStyleIdx="0" presStyleCnt="3"/>
      <dgm:spPr/>
    </dgm:pt>
    <dgm:pt modelId="{D941F85C-5F2D-44DA-AEF1-D5345D270474}" type="pres">
      <dgm:prSet presAssocID="{8CA58DD6-3F55-4484-8698-DB9364639B0A}" presName="arrowWedge2" presStyleLbl="fgSibTrans2D1" presStyleIdx="1" presStyleCnt="3"/>
      <dgm:spPr/>
    </dgm:pt>
    <dgm:pt modelId="{F2DD2790-37A9-444E-9FDA-A12D56D840AB}" type="pres">
      <dgm:prSet presAssocID="{8B53F9BA-3F69-46CB-8961-29EA1E15546B}" presName="arrowWedge3" presStyleLbl="fgSibTrans2D1" presStyleIdx="2" presStyleCnt="3"/>
      <dgm:spPr/>
    </dgm:pt>
  </dgm:ptLst>
  <dgm:cxnLst>
    <dgm:cxn modelId="{1F24FED8-AFA7-4FBE-BBB8-89B2C59CA4FC}" type="presOf" srcId="{E031896A-2CEF-45D0-8ACC-4C11A59641E4}" destId="{4D466B2C-57AB-43BB-A37B-344E95235EA4}" srcOrd="0" destOrd="0" presId="urn:microsoft.com/office/officeart/2005/8/layout/cycle8"/>
    <dgm:cxn modelId="{E85EE8F8-A8D0-4584-87C9-7B1D3B2A4AE0}" type="presOf" srcId="{48F6D844-E1AA-48BF-A293-E918F52A1536}" destId="{44B521BB-FA0C-47EB-8791-DC77D5E8337E}" srcOrd="0" destOrd="0" presId="urn:microsoft.com/office/officeart/2005/8/layout/cycle8"/>
    <dgm:cxn modelId="{35CF0F45-AF2D-49B9-AFBA-66F35A7DCC52}" type="presOf" srcId="{0936FC17-5B70-43A0-B29D-557A87BCDBEA}" destId="{2F03E676-1FF5-4018-9704-67813D7F777F}" srcOrd="0" destOrd="0" presId="urn:microsoft.com/office/officeart/2005/8/layout/cycle8"/>
    <dgm:cxn modelId="{9D70AC3D-E0C6-4F17-9097-164DDA84B9E8}" srcId="{0936FC17-5B70-43A0-B29D-557A87BCDBEA}" destId="{E031896A-2CEF-45D0-8ACC-4C11A59641E4}" srcOrd="0" destOrd="0" parTransId="{D80A0E14-2203-47B1-A51D-1B953918E32A}" sibTransId="{A569ADF1-3713-4605-8F39-364D8439C416}"/>
    <dgm:cxn modelId="{36436AE3-902B-4D01-9B93-CF1E4F1AC047}" srcId="{0936FC17-5B70-43A0-B29D-557A87BCDBEA}" destId="{C242CB2B-4B47-40ED-8A96-87C10C9FB742}" srcOrd="2" destOrd="0" parTransId="{984A464B-86EF-473F-AE88-18A135BA4082}" sibTransId="{8B53F9BA-3F69-46CB-8961-29EA1E15546B}"/>
    <dgm:cxn modelId="{68AF9B69-CC81-4897-9670-70C2FF438E7F}" srcId="{0936FC17-5B70-43A0-B29D-557A87BCDBEA}" destId="{48F6D844-E1AA-48BF-A293-E918F52A1536}" srcOrd="1" destOrd="0" parTransId="{FB3BC6AC-D3AC-46D0-AD7C-B5E0EA5CFCAB}" sibTransId="{8CA58DD6-3F55-4484-8698-DB9364639B0A}"/>
    <dgm:cxn modelId="{36A4487C-C83B-4874-8A4D-B10E3D9D6E5E}" type="presOf" srcId="{C242CB2B-4B47-40ED-8A96-87C10C9FB742}" destId="{354A9CF3-72F9-4251-A3A0-33E9E10602F7}" srcOrd="0" destOrd="0" presId="urn:microsoft.com/office/officeart/2005/8/layout/cycle8"/>
    <dgm:cxn modelId="{8F01D918-9BD8-47DF-9C3F-4BDA06FA917F}" type="presOf" srcId="{E031896A-2CEF-45D0-8ACC-4C11A59641E4}" destId="{8032E0F4-BD04-4E8E-B1EB-FFF6A2C7A557}" srcOrd="1" destOrd="0" presId="urn:microsoft.com/office/officeart/2005/8/layout/cycle8"/>
    <dgm:cxn modelId="{3C1D5C86-8179-4286-A91D-D31D712D3D02}" type="presOf" srcId="{C242CB2B-4B47-40ED-8A96-87C10C9FB742}" destId="{DA068A6D-2513-46C0-846B-B0AB00B0E4DF}" srcOrd="1" destOrd="0" presId="urn:microsoft.com/office/officeart/2005/8/layout/cycle8"/>
    <dgm:cxn modelId="{8B78B86B-87D0-4140-A1E6-9A81B4718F72}" type="presOf" srcId="{48F6D844-E1AA-48BF-A293-E918F52A1536}" destId="{DCA5819F-83E3-499D-924D-4B60A19F43D2}" srcOrd="1" destOrd="0" presId="urn:microsoft.com/office/officeart/2005/8/layout/cycle8"/>
    <dgm:cxn modelId="{DAEC3FEF-1C23-458F-8D5B-7368610C5A92}" type="presParOf" srcId="{2F03E676-1FF5-4018-9704-67813D7F777F}" destId="{4D466B2C-57AB-43BB-A37B-344E95235EA4}" srcOrd="0" destOrd="0" presId="urn:microsoft.com/office/officeart/2005/8/layout/cycle8"/>
    <dgm:cxn modelId="{8E47A9CB-CAB4-4215-BBB5-4A178609860B}" type="presParOf" srcId="{2F03E676-1FF5-4018-9704-67813D7F777F}" destId="{C357E388-348E-44D7-BE9E-56B12ACC96DD}" srcOrd="1" destOrd="0" presId="urn:microsoft.com/office/officeart/2005/8/layout/cycle8"/>
    <dgm:cxn modelId="{CAA4237F-D4A6-47FA-9001-118B35BADAEC}" type="presParOf" srcId="{2F03E676-1FF5-4018-9704-67813D7F777F}" destId="{D4D289F5-B998-4358-B34E-1A2DD33263AD}" srcOrd="2" destOrd="0" presId="urn:microsoft.com/office/officeart/2005/8/layout/cycle8"/>
    <dgm:cxn modelId="{BFCF3A61-AA36-46DF-AE46-17EC126B0B7A}" type="presParOf" srcId="{2F03E676-1FF5-4018-9704-67813D7F777F}" destId="{8032E0F4-BD04-4E8E-B1EB-FFF6A2C7A557}" srcOrd="3" destOrd="0" presId="urn:microsoft.com/office/officeart/2005/8/layout/cycle8"/>
    <dgm:cxn modelId="{149F37FB-8A89-497D-AE4D-652B138ADB02}" type="presParOf" srcId="{2F03E676-1FF5-4018-9704-67813D7F777F}" destId="{44B521BB-FA0C-47EB-8791-DC77D5E8337E}" srcOrd="4" destOrd="0" presId="urn:microsoft.com/office/officeart/2005/8/layout/cycle8"/>
    <dgm:cxn modelId="{5860A5F0-B3FA-466D-8AA2-C4A1138DCFD0}" type="presParOf" srcId="{2F03E676-1FF5-4018-9704-67813D7F777F}" destId="{6FA95C9B-A91B-4DC2-BB8F-23B6F45A6A16}" srcOrd="5" destOrd="0" presId="urn:microsoft.com/office/officeart/2005/8/layout/cycle8"/>
    <dgm:cxn modelId="{459BEB06-B3F1-4B62-91E2-D606C8765BB3}" type="presParOf" srcId="{2F03E676-1FF5-4018-9704-67813D7F777F}" destId="{C9DFACCC-5C74-4FFC-B9EB-757603B9884C}" srcOrd="6" destOrd="0" presId="urn:microsoft.com/office/officeart/2005/8/layout/cycle8"/>
    <dgm:cxn modelId="{2B18EE69-0564-447F-98E5-583A94B48F5B}" type="presParOf" srcId="{2F03E676-1FF5-4018-9704-67813D7F777F}" destId="{DCA5819F-83E3-499D-924D-4B60A19F43D2}" srcOrd="7" destOrd="0" presId="urn:microsoft.com/office/officeart/2005/8/layout/cycle8"/>
    <dgm:cxn modelId="{4ECC0E59-1D02-49D3-9C7A-C1FC5F51B8C6}" type="presParOf" srcId="{2F03E676-1FF5-4018-9704-67813D7F777F}" destId="{354A9CF3-72F9-4251-A3A0-33E9E10602F7}" srcOrd="8" destOrd="0" presId="urn:microsoft.com/office/officeart/2005/8/layout/cycle8"/>
    <dgm:cxn modelId="{3CE478EE-1B86-44ED-A139-28A6B16750FF}" type="presParOf" srcId="{2F03E676-1FF5-4018-9704-67813D7F777F}" destId="{9164A1DA-9705-4229-B863-D8C97B6AD49D}" srcOrd="9" destOrd="0" presId="urn:microsoft.com/office/officeart/2005/8/layout/cycle8"/>
    <dgm:cxn modelId="{9AF12EE6-6ED5-44FA-B4DC-2FDC9776D0AD}" type="presParOf" srcId="{2F03E676-1FF5-4018-9704-67813D7F777F}" destId="{1FDEF192-31F5-434C-9FE5-43B4086D71E0}" srcOrd="10" destOrd="0" presId="urn:microsoft.com/office/officeart/2005/8/layout/cycle8"/>
    <dgm:cxn modelId="{15A13EEF-248E-4689-A03C-E41CBDF08BB9}" type="presParOf" srcId="{2F03E676-1FF5-4018-9704-67813D7F777F}" destId="{DA068A6D-2513-46C0-846B-B0AB00B0E4DF}" srcOrd="11" destOrd="0" presId="urn:microsoft.com/office/officeart/2005/8/layout/cycle8"/>
    <dgm:cxn modelId="{43422470-0046-4CFF-94AF-7841F26AB57F}" type="presParOf" srcId="{2F03E676-1FF5-4018-9704-67813D7F777F}" destId="{2F3CC259-E6D5-4A29-9177-0442D5140F4D}" srcOrd="12" destOrd="0" presId="urn:microsoft.com/office/officeart/2005/8/layout/cycle8"/>
    <dgm:cxn modelId="{95BB4393-2894-4D28-8C48-D079000D9E33}" type="presParOf" srcId="{2F03E676-1FF5-4018-9704-67813D7F777F}" destId="{D941F85C-5F2D-44DA-AEF1-D5345D270474}" srcOrd="13" destOrd="0" presId="urn:microsoft.com/office/officeart/2005/8/layout/cycle8"/>
    <dgm:cxn modelId="{941DD50B-875D-4C8C-87B6-B93E5E3E064C}" type="presParOf" srcId="{2F03E676-1FF5-4018-9704-67813D7F777F}" destId="{F2DD2790-37A9-444E-9FDA-A12D56D840AB}" srcOrd="14" destOrd="0" presId="urn:microsoft.com/office/officeart/2005/8/layout/cycle8"/>
  </dgm:cxnLst>
  <dgm:bg/>
  <dgm:whole/>
</dgm:dataModel>
</file>

<file path=ppt/diagrams/data4.xml><?xml version="1.0" encoding="utf-8"?>
<dgm:dataModel xmlns:dgm="http://schemas.openxmlformats.org/drawingml/2006/diagram" xmlns:a="http://schemas.openxmlformats.org/drawingml/2006/main">
  <dgm:ptLst>
    <dgm:pt modelId="{344399AB-97B3-4B8D-93AC-B701AFEA8C3C}" type="doc">
      <dgm:prSet loTypeId="urn:microsoft.com/office/officeart/2005/8/layout/pyramid2" loCatId="pyramid" qsTypeId="urn:microsoft.com/office/officeart/2005/8/quickstyle/simple1" qsCatId="simple" csTypeId="urn:microsoft.com/office/officeart/2005/8/colors/accent1_2" csCatId="accent1" phldr="1"/>
      <dgm:spPr/>
    </dgm:pt>
    <dgm:pt modelId="{786B8844-88F5-4BE8-9474-97F577D1DBDA}">
      <dgm:prSet/>
      <dgm:spPr/>
      <dgm:t>
        <a:bodyPr/>
        <a:lstStyle/>
        <a:p>
          <a:r>
            <a:rPr lang="fa-IR" b="1" dirty="0" smtClean="0">
              <a:solidFill>
                <a:srgbClr val="006666"/>
              </a:solidFill>
              <a:cs typeface="B Titr" pitchFamily="2" charset="-78"/>
            </a:rPr>
            <a:t>عدم تمركز مديريت یکپارچه در توسعه سازمان هاي مردم نهاد</a:t>
          </a:r>
          <a:endParaRPr lang="en-US" dirty="0"/>
        </a:p>
      </dgm:t>
    </dgm:pt>
    <dgm:pt modelId="{3B9AF0EB-DFD8-4BC5-8E0A-E27A1D4B5D9B}" type="parTrans" cxnId="{7F760299-EA74-4601-B35E-D141BB87946B}">
      <dgm:prSet/>
      <dgm:spPr/>
      <dgm:t>
        <a:bodyPr/>
        <a:lstStyle/>
        <a:p>
          <a:endParaRPr lang="en-US"/>
        </a:p>
      </dgm:t>
    </dgm:pt>
    <dgm:pt modelId="{7F930498-ACE8-4882-BB1C-8DB10B7D4FA3}" type="sibTrans" cxnId="{7F760299-EA74-4601-B35E-D141BB87946B}">
      <dgm:prSet/>
      <dgm:spPr/>
      <dgm:t>
        <a:bodyPr/>
        <a:lstStyle/>
        <a:p>
          <a:endParaRPr lang="en-US"/>
        </a:p>
      </dgm:t>
    </dgm:pt>
    <dgm:pt modelId="{00A7A93F-6AB1-437D-9BE2-2E83F44659F2}">
      <dgm:prSet/>
      <dgm:spPr/>
      <dgm:t>
        <a:bodyPr/>
        <a:lstStyle/>
        <a:p>
          <a:r>
            <a:rPr lang="fa-IR" b="1" dirty="0" smtClean="0">
              <a:solidFill>
                <a:srgbClr val="006666"/>
              </a:solidFill>
              <a:cs typeface="B Titr" pitchFamily="2" charset="-78"/>
            </a:rPr>
            <a:t>بخشی نگری به سازمان های مردم نهاد در برخي از دستگاه های اجرایی</a:t>
          </a:r>
          <a:endParaRPr lang="en-US" dirty="0"/>
        </a:p>
      </dgm:t>
    </dgm:pt>
    <dgm:pt modelId="{70E6D7A2-52E3-45A0-AEF0-B110E20F20B4}" type="parTrans" cxnId="{7CF9AD8B-9EE2-4116-B3EA-56139176FB1C}">
      <dgm:prSet/>
      <dgm:spPr/>
      <dgm:t>
        <a:bodyPr/>
        <a:lstStyle/>
        <a:p>
          <a:endParaRPr lang="en-US"/>
        </a:p>
      </dgm:t>
    </dgm:pt>
    <dgm:pt modelId="{833F2D9F-9DB2-4D19-8661-A162D1BCEF99}" type="sibTrans" cxnId="{7CF9AD8B-9EE2-4116-B3EA-56139176FB1C}">
      <dgm:prSet/>
      <dgm:spPr/>
      <dgm:t>
        <a:bodyPr/>
        <a:lstStyle/>
        <a:p>
          <a:endParaRPr lang="en-US"/>
        </a:p>
      </dgm:t>
    </dgm:pt>
    <dgm:pt modelId="{35AA31EC-0338-4406-A85C-FF2CCFA60777}">
      <dgm:prSet/>
      <dgm:spPr/>
      <dgm:t>
        <a:bodyPr/>
        <a:lstStyle/>
        <a:p>
          <a:r>
            <a:rPr lang="fa-IR" b="1" dirty="0" smtClean="0">
              <a:solidFill>
                <a:srgbClr val="006666"/>
              </a:solidFill>
              <a:cs typeface="B Titr" pitchFamily="2" charset="-78"/>
            </a:rPr>
            <a:t>عدم استفاده مطلوب از ظرفيت  موجود در توسعه کشور</a:t>
          </a:r>
          <a:endParaRPr lang="en-US" dirty="0"/>
        </a:p>
      </dgm:t>
    </dgm:pt>
    <dgm:pt modelId="{CCCD650A-1944-46E2-9AA6-4D53399FE59F}" type="parTrans" cxnId="{689AB1A1-315D-460B-9630-373451D12CA5}">
      <dgm:prSet/>
      <dgm:spPr/>
      <dgm:t>
        <a:bodyPr/>
        <a:lstStyle/>
        <a:p>
          <a:endParaRPr lang="en-US"/>
        </a:p>
      </dgm:t>
    </dgm:pt>
    <dgm:pt modelId="{334243B4-2341-4BD7-8F2E-8346AF48522E}" type="sibTrans" cxnId="{689AB1A1-315D-460B-9630-373451D12CA5}">
      <dgm:prSet/>
      <dgm:spPr/>
      <dgm:t>
        <a:bodyPr/>
        <a:lstStyle/>
        <a:p>
          <a:endParaRPr lang="en-US"/>
        </a:p>
      </dgm:t>
    </dgm:pt>
    <dgm:pt modelId="{107ED205-B3C3-48DE-93DE-87149607219D}">
      <dgm:prSet/>
      <dgm:spPr/>
      <dgm:t>
        <a:bodyPr/>
        <a:lstStyle/>
        <a:p>
          <a:r>
            <a:rPr lang="fa-IR" b="1" dirty="0" smtClean="0">
              <a:solidFill>
                <a:srgbClr val="006666"/>
              </a:solidFill>
              <a:cs typeface="B Titr" pitchFamily="2" charset="-78"/>
            </a:rPr>
            <a:t>احتمال سوء استفاده های سیاسی و اقتصادی</a:t>
          </a:r>
          <a:endParaRPr lang="en-US" dirty="0"/>
        </a:p>
      </dgm:t>
    </dgm:pt>
    <dgm:pt modelId="{33387F99-FBBF-4AD7-9E98-D140C069B5AF}" type="parTrans" cxnId="{5630C3E3-EF4C-4FED-A267-5FF04A22388B}">
      <dgm:prSet/>
      <dgm:spPr/>
      <dgm:t>
        <a:bodyPr/>
        <a:lstStyle/>
        <a:p>
          <a:endParaRPr lang="en-US"/>
        </a:p>
      </dgm:t>
    </dgm:pt>
    <dgm:pt modelId="{A4B6E642-B98B-4715-A342-7053A3922ABA}" type="sibTrans" cxnId="{5630C3E3-EF4C-4FED-A267-5FF04A22388B}">
      <dgm:prSet/>
      <dgm:spPr/>
      <dgm:t>
        <a:bodyPr/>
        <a:lstStyle/>
        <a:p>
          <a:endParaRPr lang="en-US"/>
        </a:p>
      </dgm:t>
    </dgm:pt>
    <dgm:pt modelId="{7A198EB9-F541-460F-B4B6-C986A0988F3E}" type="pres">
      <dgm:prSet presAssocID="{344399AB-97B3-4B8D-93AC-B701AFEA8C3C}" presName="compositeShape" presStyleCnt="0">
        <dgm:presLayoutVars>
          <dgm:dir/>
          <dgm:resizeHandles/>
        </dgm:presLayoutVars>
      </dgm:prSet>
      <dgm:spPr/>
    </dgm:pt>
    <dgm:pt modelId="{D97B96EC-4E06-491E-9606-563412F009C0}" type="pres">
      <dgm:prSet presAssocID="{344399AB-97B3-4B8D-93AC-B701AFEA8C3C}" presName="pyramid" presStyleLbl="node1" presStyleIdx="0" presStyleCnt="1"/>
      <dgm:spPr/>
    </dgm:pt>
    <dgm:pt modelId="{AA4F2F59-1AED-4B7D-BC7C-21C4ABD3FB15}" type="pres">
      <dgm:prSet presAssocID="{344399AB-97B3-4B8D-93AC-B701AFEA8C3C}" presName="theList" presStyleCnt="0"/>
      <dgm:spPr/>
    </dgm:pt>
    <dgm:pt modelId="{E4B91083-46C3-48F8-86A3-4FC4C22F26A0}" type="pres">
      <dgm:prSet presAssocID="{35AA31EC-0338-4406-A85C-FF2CCFA60777}" presName="aNode" presStyleLbl="fgAcc1" presStyleIdx="0" presStyleCnt="4">
        <dgm:presLayoutVars>
          <dgm:bulletEnabled val="1"/>
        </dgm:presLayoutVars>
      </dgm:prSet>
      <dgm:spPr/>
      <dgm:t>
        <a:bodyPr/>
        <a:lstStyle/>
        <a:p>
          <a:endParaRPr lang="en-US"/>
        </a:p>
      </dgm:t>
    </dgm:pt>
    <dgm:pt modelId="{7F6BEA36-5A25-44ED-88EC-76ACD57FA11E}" type="pres">
      <dgm:prSet presAssocID="{35AA31EC-0338-4406-A85C-FF2CCFA60777}" presName="aSpace" presStyleCnt="0"/>
      <dgm:spPr/>
    </dgm:pt>
    <dgm:pt modelId="{DF40123C-EF32-4805-A9D6-DCAD988062A1}" type="pres">
      <dgm:prSet presAssocID="{00A7A93F-6AB1-437D-9BE2-2E83F44659F2}" presName="aNode" presStyleLbl="fgAcc1" presStyleIdx="1" presStyleCnt="4">
        <dgm:presLayoutVars>
          <dgm:bulletEnabled val="1"/>
        </dgm:presLayoutVars>
      </dgm:prSet>
      <dgm:spPr/>
      <dgm:t>
        <a:bodyPr/>
        <a:lstStyle/>
        <a:p>
          <a:endParaRPr lang="en-US"/>
        </a:p>
      </dgm:t>
    </dgm:pt>
    <dgm:pt modelId="{FF4E3CEF-A596-490E-A44C-1E374168DCA0}" type="pres">
      <dgm:prSet presAssocID="{00A7A93F-6AB1-437D-9BE2-2E83F44659F2}" presName="aSpace" presStyleCnt="0"/>
      <dgm:spPr/>
    </dgm:pt>
    <dgm:pt modelId="{6B8405AC-7FD3-409E-A424-A48F3DFCC152}" type="pres">
      <dgm:prSet presAssocID="{786B8844-88F5-4BE8-9474-97F577D1DBDA}" presName="aNode" presStyleLbl="fgAcc1" presStyleIdx="2" presStyleCnt="4" custLinFactNeighborX="1825" custLinFactNeighborY="8157">
        <dgm:presLayoutVars>
          <dgm:bulletEnabled val="1"/>
        </dgm:presLayoutVars>
      </dgm:prSet>
      <dgm:spPr/>
      <dgm:t>
        <a:bodyPr/>
        <a:lstStyle/>
        <a:p>
          <a:endParaRPr lang="en-US"/>
        </a:p>
      </dgm:t>
    </dgm:pt>
    <dgm:pt modelId="{46A5807A-5472-4EA6-9B22-B1CE9D0CD927}" type="pres">
      <dgm:prSet presAssocID="{786B8844-88F5-4BE8-9474-97F577D1DBDA}" presName="aSpace" presStyleCnt="0"/>
      <dgm:spPr/>
    </dgm:pt>
    <dgm:pt modelId="{CB3B71E6-E024-46AB-8F32-DA55598E4A95}" type="pres">
      <dgm:prSet presAssocID="{107ED205-B3C3-48DE-93DE-87149607219D}" presName="aNode" presStyleLbl="fgAcc1" presStyleIdx="3" presStyleCnt="4" custLinFactNeighborX="-603" custLinFactNeighborY="-5344">
        <dgm:presLayoutVars>
          <dgm:bulletEnabled val="1"/>
        </dgm:presLayoutVars>
      </dgm:prSet>
      <dgm:spPr/>
      <dgm:t>
        <a:bodyPr/>
        <a:lstStyle/>
        <a:p>
          <a:endParaRPr lang="en-US"/>
        </a:p>
      </dgm:t>
    </dgm:pt>
    <dgm:pt modelId="{E5C0565D-1D47-4BA7-8632-6EB0EF7714FF}" type="pres">
      <dgm:prSet presAssocID="{107ED205-B3C3-48DE-93DE-87149607219D}" presName="aSpace" presStyleCnt="0"/>
      <dgm:spPr/>
    </dgm:pt>
  </dgm:ptLst>
  <dgm:cxnLst>
    <dgm:cxn modelId="{5630C3E3-EF4C-4FED-A267-5FF04A22388B}" srcId="{344399AB-97B3-4B8D-93AC-B701AFEA8C3C}" destId="{107ED205-B3C3-48DE-93DE-87149607219D}" srcOrd="3" destOrd="0" parTransId="{33387F99-FBBF-4AD7-9E98-D140C069B5AF}" sibTransId="{A4B6E642-B98B-4715-A342-7053A3922ABA}"/>
    <dgm:cxn modelId="{7F760299-EA74-4601-B35E-D141BB87946B}" srcId="{344399AB-97B3-4B8D-93AC-B701AFEA8C3C}" destId="{786B8844-88F5-4BE8-9474-97F577D1DBDA}" srcOrd="2" destOrd="0" parTransId="{3B9AF0EB-DFD8-4BC5-8E0A-E27A1D4B5D9B}" sibTransId="{7F930498-ACE8-4882-BB1C-8DB10B7D4FA3}"/>
    <dgm:cxn modelId="{B99E2A6F-C48F-4F90-92B6-0E3ECFCC7A19}" type="presOf" srcId="{344399AB-97B3-4B8D-93AC-B701AFEA8C3C}" destId="{7A198EB9-F541-460F-B4B6-C986A0988F3E}" srcOrd="0" destOrd="0" presId="urn:microsoft.com/office/officeart/2005/8/layout/pyramid2"/>
    <dgm:cxn modelId="{689AB1A1-315D-460B-9630-373451D12CA5}" srcId="{344399AB-97B3-4B8D-93AC-B701AFEA8C3C}" destId="{35AA31EC-0338-4406-A85C-FF2CCFA60777}" srcOrd="0" destOrd="0" parTransId="{CCCD650A-1944-46E2-9AA6-4D53399FE59F}" sibTransId="{334243B4-2341-4BD7-8F2E-8346AF48522E}"/>
    <dgm:cxn modelId="{571B02DB-B60F-4F7B-B9D3-7FE8526B3258}" type="presOf" srcId="{107ED205-B3C3-48DE-93DE-87149607219D}" destId="{CB3B71E6-E024-46AB-8F32-DA55598E4A95}" srcOrd="0" destOrd="0" presId="urn:microsoft.com/office/officeart/2005/8/layout/pyramid2"/>
    <dgm:cxn modelId="{7CF9AD8B-9EE2-4116-B3EA-56139176FB1C}" srcId="{344399AB-97B3-4B8D-93AC-B701AFEA8C3C}" destId="{00A7A93F-6AB1-437D-9BE2-2E83F44659F2}" srcOrd="1" destOrd="0" parTransId="{70E6D7A2-52E3-45A0-AEF0-B110E20F20B4}" sibTransId="{833F2D9F-9DB2-4D19-8661-A162D1BCEF99}"/>
    <dgm:cxn modelId="{5E9C78DF-59D1-48DC-AF2E-8B6695065966}" type="presOf" srcId="{35AA31EC-0338-4406-A85C-FF2CCFA60777}" destId="{E4B91083-46C3-48F8-86A3-4FC4C22F26A0}" srcOrd="0" destOrd="0" presId="urn:microsoft.com/office/officeart/2005/8/layout/pyramid2"/>
    <dgm:cxn modelId="{799AC473-149A-485F-8F53-7199D9C026D0}" type="presOf" srcId="{786B8844-88F5-4BE8-9474-97F577D1DBDA}" destId="{6B8405AC-7FD3-409E-A424-A48F3DFCC152}" srcOrd="0" destOrd="0" presId="urn:microsoft.com/office/officeart/2005/8/layout/pyramid2"/>
    <dgm:cxn modelId="{B84D577E-37A9-4282-AD7F-FD3E786AEE10}" type="presOf" srcId="{00A7A93F-6AB1-437D-9BE2-2E83F44659F2}" destId="{DF40123C-EF32-4805-A9D6-DCAD988062A1}" srcOrd="0" destOrd="0" presId="urn:microsoft.com/office/officeart/2005/8/layout/pyramid2"/>
    <dgm:cxn modelId="{3408B34D-9DC0-4AE2-8306-3E5F7E8EE291}" type="presParOf" srcId="{7A198EB9-F541-460F-B4B6-C986A0988F3E}" destId="{D97B96EC-4E06-491E-9606-563412F009C0}" srcOrd="0" destOrd="0" presId="urn:microsoft.com/office/officeart/2005/8/layout/pyramid2"/>
    <dgm:cxn modelId="{8ED4E817-F324-4A69-B6F0-97D0ED5B1F45}" type="presParOf" srcId="{7A198EB9-F541-460F-B4B6-C986A0988F3E}" destId="{AA4F2F59-1AED-4B7D-BC7C-21C4ABD3FB15}" srcOrd="1" destOrd="0" presId="urn:microsoft.com/office/officeart/2005/8/layout/pyramid2"/>
    <dgm:cxn modelId="{034293D3-D65E-4813-8B3F-9FF35A05CC4B}" type="presParOf" srcId="{AA4F2F59-1AED-4B7D-BC7C-21C4ABD3FB15}" destId="{E4B91083-46C3-48F8-86A3-4FC4C22F26A0}" srcOrd="0" destOrd="0" presId="urn:microsoft.com/office/officeart/2005/8/layout/pyramid2"/>
    <dgm:cxn modelId="{87363831-9D32-446B-9315-272F48060E08}" type="presParOf" srcId="{AA4F2F59-1AED-4B7D-BC7C-21C4ABD3FB15}" destId="{7F6BEA36-5A25-44ED-88EC-76ACD57FA11E}" srcOrd="1" destOrd="0" presId="urn:microsoft.com/office/officeart/2005/8/layout/pyramid2"/>
    <dgm:cxn modelId="{7FECCC3A-457E-4BD9-A90C-9D257C7257E5}" type="presParOf" srcId="{AA4F2F59-1AED-4B7D-BC7C-21C4ABD3FB15}" destId="{DF40123C-EF32-4805-A9D6-DCAD988062A1}" srcOrd="2" destOrd="0" presId="urn:microsoft.com/office/officeart/2005/8/layout/pyramid2"/>
    <dgm:cxn modelId="{19DF9467-FE76-4B1C-8EEA-5800310E4E14}" type="presParOf" srcId="{AA4F2F59-1AED-4B7D-BC7C-21C4ABD3FB15}" destId="{FF4E3CEF-A596-490E-A44C-1E374168DCA0}" srcOrd="3" destOrd="0" presId="urn:microsoft.com/office/officeart/2005/8/layout/pyramid2"/>
    <dgm:cxn modelId="{E2025EF9-31B5-4F58-9ED0-5B632CA0AAC4}" type="presParOf" srcId="{AA4F2F59-1AED-4B7D-BC7C-21C4ABD3FB15}" destId="{6B8405AC-7FD3-409E-A424-A48F3DFCC152}" srcOrd="4" destOrd="0" presId="urn:microsoft.com/office/officeart/2005/8/layout/pyramid2"/>
    <dgm:cxn modelId="{79677A87-2D8C-4068-BFCF-290711466097}" type="presParOf" srcId="{AA4F2F59-1AED-4B7D-BC7C-21C4ABD3FB15}" destId="{46A5807A-5472-4EA6-9B22-B1CE9D0CD927}" srcOrd="5" destOrd="0" presId="urn:microsoft.com/office/officeart/2005/8/layout/pyramid2"/>
    <dgm:cxn modelId="{504231CB-B44B-4392-9AD9-DA606040877D}" type="presParOf" srcId="{AA4F2F59-1AED-4B7D-BC7C-21C4ABD3FB15}" destId="{CB3B71E6-E024-46AB-8F32-DA55598E4A95}" srcOrd="6" destOrd="0" presId="urn:microsoft.com/office/officeart/2005/8/layout/pyramid2"/>
    <dgm:cxn modelId="{8F07D7E3-EF4D-4BB7-834A-9A899EA1ADFB}" type="presParOf" srcId="{AA4F2F59-1AED-4B7D-BC7C-21C4ABD3FB15}" destId="{E5C0565D-1D47-4BA7-8632-6EB0EF7714FF}" srcOrd="7"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1">
              <a:defRPr sz="1200"/>
            </a:lvl1pPr>
          </a:lstStyle>
          <a:p>
            <a:pPr>
              <a:defRPr/>
            </a:pPr>
            <a:fld id="{C81CD7C2-A727-4B7E-B1FE-9FFDC108336F}" type="datetimeFigureOut">
              <a:rPr lang="en-US"/>
              <a:pPr>
                <a:defRPr/>
              </a:pPr>
              <a:t>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1">
              <a:defRPr sz="1200"/>
            </a:lvl1pPr>
          </a:lstStyle>
          <a:p>
            <a:pPr>
              <a:defRPr/>
            </a:pPr>
            <a:fld id="{3D133C0E-74C3-4E1D-A7D6-76F32138EA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B8BD4C0-CCC7-4A7A-B6E6-00DC30E98351}" type="slidenum">
              <a:rPr lang="en-US" smtClean="0"/>
              <a:pPr eaLnBrk="1" hangingPunct="1"/>
              <a:t>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717E89-40FB-4823-96C5-7D929499B86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40837FE-6C59-48AC-B68E-5C772BFD0971}" type="slidenum">
              <a:rPr lang="fa-IR"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159BDAE-6609-4B3D-8574-BCF7C4672AF1}" type="slidenum">
              <a:rPr lang="fa-IR"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DC56387-E714-4300-9953-D92C0650A14A}" type="slidenum">
              <a:rPr lang="fa-IR"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D153F66-FF04-485F-95FB-4E580F7CF803}" type="slidenum">
              <a:rPr lang="fa-IR"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3A62CF8-52CD-45CE-A1B8-52FA58E83AAF}" type="slidenum">
              <a:rPr lang="fa-IR"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B673659-F3B1-417A-87A5-00B7CE090793}" type="slidenum">
              <a:rPr lang="fa-IR"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2BD5F60B-317E-4579-98E1-DE5EE3CEC028}" type="slidenum">
              <a:rPr lang="fa-IR"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3B96F06-B56D-4BEF-BA83-B54D13913830}" type="slidenum">
              <a:rPr lang="fa-IR"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B41E256E-14FA-483A-9076-BB3D79F0E478}" type="slidenum">
              <a:rPr lang="fa-IR"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EC1DF95A-6F1F-40F3-B316-DD461E8D4055}" type="slidenum">
              <a:rPr lang="fa-IR"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03C5072D-878D-499B-BC81-D2B32DAA5156}" type="slidenum">
              <a:rPr lang="fa-IR"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CE4C235-C94B-4985-A098-CA445AB64595}" type="slidenum">
              <a:rPr lang="fa-IR"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8"/>
          <p:cNvSpPr>
            <a:spLocks noChangeArrowheads="1"/>
          </p:cNvSpPr>
          <p:nvPr/>
        </p:nvSpPr>
        <p:spPr bwMode="auto">
          <a:xfrm>
            <a:off x="0" y="5734050"/>
            <a:ext cx="4175125" cy="1008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lnSpc>
                <a:spcPct val="90000"/>
              </a:lnSpc>
              <a:spcBef>
                <a:spcPct val="20000"/>
              </a:spcBef>
              <a:buClr>
                <a:schemeClr val="hlink"/>
              </a:buClr>
              <a:buFont typeface="Wingdings" pitchFamily="2" charset="2"/>
              <a:buNone/>
            </a:pPr>
            <a:endParaRPr lang="en-US" sz="3600" b="1">
              <a:solidFill>
                <a:srgbClr val="800080"/>
              </a:solidFill>
              <a:cs typeface="Lotus" pitchFamily="2" charset="-78"/>
            </a:endParaRPr>
          </a:p>
        </p:txBody>
      </p:sp>
      <p:sp>
        <p:nvSpPr>
          <p:cNvPr id="9" name="TextBox 8"/>
          <p:cNvSpPr txBox="1"/>
          <p:nvPr/>
        </p:nvSpPr>
        <p:spPr>
          <a:xfrm>
            <a:off x="0" y="179388"/>
            <a:ext cx="9144000" cy="430887"/>
          </a:xfrm>
          <a:prstGeom prst="rect">
            <a:avLst/>
          </a:prstGeom>
          <a:solidFill>
            <a:srgbClr val="FFFFFF"/>
          </a:solidFill>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lnSpc>
                <a:spcPct val="150000"/>
              </a:lnSpc>
            </a:pPr>
            <a:endParaRPr lang="fa-IR" sz="1600" b="1" dirty="0">
              <a:solidFill>
                <a:schemeClr val="tx2"/>
              </a:solidFill>
              <a:effectLst>
                <a:outerShdw blurRad="38100" dist="38100" dir="2700000" algn="tl">
                  <a:srgbClr val="C0C0C0"/>
                </a:outerShdw>
              </a:effectLst>
              <a:latin typeface="Tahoma" pitchFamily="34" charset="0"/>
              <a:ea typeface="B Roya" pitchFamily="2" charset="-78"/>
              <a:cs typeface="B Roya" pitchFamily="2" charset="-78"/>
            </a:endParaRPr>
          </a:p>
        </p:txBody>
      </p:sp>
      <p:pic>
        <p:nvPicPr>
          <p:cNvPr id="6" name="Picture 5" descr="Besmeallah-021.jpg"/>
          <p:cNvPicPr/>
          <p:nvPr/>
        </p:nvPicPr>
        <p:blipFill>
          <a:blip r:embed="rId3" cstate="print"/>
          <a:stretch>
            <a:fillRect/>
          </a:stretch>
        </p:blipFill>
        <p:spPr>
          <a:xfrm>
            <a:off x="571472" y="714356"/>
            <a:ext cx="8072494" cy="4924428"/>
          </a:xfrm>
          <a:prstGeom prst="rect">
            <a:avLst/>
          </a:prstGeom>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ctr" rtl="1"/>
            <a:r>
              <a:rPr lang="fa-IR" sz="3600" dirty="0" smtClean="0">
                <a:solidFill>
                  <a:srgbClr val="FFC000"/>
                </a:solidFill>
                <a:cs typeface="B Titr" pitchFamily="2" charset="-78"/>
              </a:rPr>
              <a:t>نقش سازمان هاي  مردم نهاد</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p:txBody>
          <a:bodyPr/>
          <a:lstStyle/>
          <a:p>
            <a:pPr algn="just" rtl="1" eaLnBrk="1" hangingPunct="1">
              <a:lnSpc>
                <a:spcPct val="150000"/>
              </a:lnSpc>
            </a:pPr>
            <a:r>
              <a:rPr lang="fa-IR" sz="1600" dirty="0" smtClean="0">
                <a:cs typeface="B Titr" pitchFamily="2" charset="-78"/>
              </a:rPr>
              <a:t>سازمان هاي مردم نهاد كه نقش اجرايي دارند غالبا به عنوان تجهيزكننده، تدارك كننده منافع و امكانات براي ارائه خدمات و كالاها مشغول به كار مي باشند.</a:t>
            </a:r>
          </a:p>
          <a:p>
            <a:pPr algn="just" rtl="1" eaLnBrk="1" hangingPunct="1">
              <a:lnSpc>
                <a:spcPct val="150000"/>
              </a:lnSpc>
            </a:pPr>
            <a:r>
              <a:rPr lang="fa-IR" sz="1600" dirty="0" smtClean="0">
                <a:cs typeface="B Titr" pitchFamily="2" charset="-78"/>
              </a:rPr>
              <a:t>نقش تسهيل گري : سازمان هاي مردم نهاد مي كوشند تا توانمندي هاي بالقوه افراد و گروهها را به شكل بالفعل دراورند و از توانمندي هاي فردي به صورت جمعي براي توسعه بهره جویند</a:t>
            </a:r>
          </a:p>
          <a:p>
            <a:pPr algn="just" rtl="1" eaLnBrk="1" hangingPunct="1">
              <a:lnSpc>
                <a:spcPct val="150000"/>
              </a:lnSpc>
            </a:pPr>
            <a:r>
              <a:rPr lang="fa-IR" sz="1600" dirty="0" smtClean="0">
                <a:cs typeface="B Titr" pitchFamily="2" charset="-78"/>
              </a:rPr>
              <a:t>نقش تسهيلگري به وسيله توانمندسازي صورت عملي به خود مي گيرد.</a:t>
            </a:r>
          </a:p>
          <a:p>
            <a:pPr algn="just" rtl="1" eaLnBrk="1" hangingPunct="1">
              <a:lnSpc>
                <a:spcPct val="150000"/>
              </a:lnSpc>
            </a:pPr>
            <a:r>
              <a:rPr lang="fa-IR" sz="1600" dirty="0" smtClean="0">
                <a:cs typeface="B Titr" pitchFamily="2" charset="-78"/>
              </a:rPr>
              <a:t>در قالب نقش مشاركت جويي بر مشاركت ميان بخش هاي مختلف در درون كشورها و ميان كشورها تاكيد مي شود تا شكاف ميان سازمان هاي مردم نهاد و واحدهاي دولتي كاهش يابد و از منابع كمياب موجود در كشور به نحو اثربخشي استفاده شود.</a:t>
            </a:r>
          </a:p>
          <a:p>
            <a:pPr algn="r" rtl="1" eaLnBrk="1" hangingPunct="1">
              <a:lnSpc>
                <a:spcPct val="80000"/>
              </a:lnSpc>
            </a:pPr>
            <a:endParaRPr lang="fa-IR" sz="2400" dirty="0" smtClean="0">
              <a:cs typeface="B Mitra" pitchFamily="2" charset="-78"/>
            </a:endParaRPr>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pPr>
            <a:endParaRPr lang="fa-IR" sz="1600" dirty="0" smtClean="0"/>
          </a:p>
          <a:p>
            <a:pPr eaLnBrk="1" hangingPunct="1">
              <a:lnSpc>
                <a:spcPct val="80000"/>
              </a:lnSpc>
              <a:buFont typeface="Wingdings 2" pitchFamily="18" charset="2"/>
              <a:buNone/>
            </a:pPr>
            <a:endParaRPr lang="fa-IR" sz="1600" dirty="0" smtClean="0"/>
          </a:p>
        </p:txBody>
      </p:sp>
      <p:sp>
        <p:nvSpPr>
          <p:cNvPr id="7170" name="Rectangle 2"/>
          <p:cNvSpPr>
            <a:spLocks noGrp="1" noChangeArrowheads="1"/>
          </p:cNvSpPr>
          <p:nvPr>
            <p:ph type="title"/>
          </p:nvPr>
        </p:nvSpPr>
        <p:spPr>
          <a:xfrm>
            <a:off x="571472" y="571480"/>
            <a:ext cx="8229600" cy="785818"/>
          </a:xfrm>
        </p:spPr>
        <p:txBody>
          <a:bodyPr/>
          <a:lstStyle/>
          <a:p>
            <a:pPr algn="ctr" rtl="1" eaLnBrk="1" fontAlgn="auto" hangingPunct="1">
              <a:spcAft>
                <a:spcPts val="0"/>
              </a:spcAft>
              <a:defRPr/>
            </a:pPr>
            <a:r>
              <a:rPr lang="fa-IR" sz="4000" dirty="0">
                <a:solidFill>
                  <a:srgbClr val="FFC000"/>
                </a:solidFill>
                <a:cs typeface="B Titr" pitchFamily="2" charset="-78"/>
              </a:rPr>
              <a:t>نقش سازمان هاي مردم نهاد</a:t>
            </a:r>
            <a:endParaRPr sz="4000">
              <a:solidFill>
                <a:srgbClr val="FFC000"/>
              </a:solidFill>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1143000"/>
            <a:ext cx="8229600" cy="5429250"/>
          </a:xfrm>
        </p:spPr>
        <p:txBody>
          <a:bodyPr>
            <a:normAutofit fontScale="85000" lnSpcReduction="10000"/>
          </a:bodyPr>
          <a:lstStyle/>
          <a:p>
            <a:pPr algn="r" rtl="1">
              <a:lnSpc>
                <a:spcPct val="150000"/>
              </a:lnSpc>
              <a:buFont typeface="Wingdings 2" pitchFamily="18" charset="2"/>
              <a:buNone/>
              <a:defRPr/>
            </a:pPr>
            <a:r>
              <a:rPr lang="fa-IR" sz="2400" dirty="0" smtClean="0">
                <a:solidFill>
                  <a:srgbClr val="0070C0"/>
                </a:solidFill>
                <a:cs typeface="B Titr" pitchFamily="2" charset="-78"/>
              </a:rPr>
              <a:t>        الف- ظرفیت داخلی</a:t>
            </a:r>
          </a:p>
          <a:p>
            <a:pPr algn="just" rtl="1">
              <a:lnSpc>
                <a:spcPct val="150000"/>
              </a:lnSpc>
              <a:buFont typeface="Wingdings 2" pitchFamily="18" charset="2"/>
              <a:buNone/>
              <a:defRPr/>
            </a:pPr>
            <a:r>
              <a:rPr lang="fa-IR" sz="1600" dirty="0" smtClean="0">
                <a:solidFill>
                  <a:srgbClr val="006666"/>
                </a:solidFill>
                <a:cs typeface="B Titr" pitchFamily="2" charset="-78"/>
              </a:rPr>
              <a:t>        </a:t>
            </a:r>
            <a:r>
              <a:rPr lang="fa-IR" sz="1800" dirty="0" smtClean="0">
                <a:solidFill>
                  <a:srgbClr val="006666"/>
                </a:solidFill>
                <a:cs typeface="B Titr" pitchFamily="2" charset="-78"/>
              </a:rPr>
              <a:t> 1-  وجود بیش از 12000 سازمان غیردولتی فعال با تنوع موضوعی و کارکردهای مختلف</a:t>
            </a:r>
          </a:p>
          <a:p>
            <a:pPr algn="just" rtl="1">
              <a:lnSpc>
                <a:spcPct val="150000"/>
              </a:lnSpc>
              <a:buFont typeface="Wingdings 2" pitchFamily="18" charset="2"/>
              <a:buNone/>
              <a:defRPr/>
            </a:pPr>
            <a:r>
              <a:rPr lang="fa-IR" sz="1800" dirty="0" smtClean="0">
                <a:solidFill>
                  <a:srgbClr val="006666"/>
                </a:solidFill>
                <a:cs typeface="B Titr" pitchFamily="2" charset="-78"/>
              </a:rPr>
              <a:t>        2-  جایگاه سازمان های غیردولتی فعال در حوزه های مختلف اجتماعی، فرهنگی، بهداشت، نیکوکاری و امورخیریه در پیشبرد اهداف و برنامه های توسعه ای دولت.</a:t>
            </a:r>
          </a:p>
          <a:p>
            <a:pPr algn="just" rtl="1">
              <a:lnSpc>
                <a:spcPct val="150000"/>
              </a:lnSpc>
              <a:buFont typeface="Wingdings 2" pitchFamily="18" charset="2"/>
              <a:buNone/>
              <a:defRPr/>
            </a:pPr>
            <a:r>
              <a:rPr lang="fa-IR" sz="1400" dirty="0" smtClean="0">
                <a:solidFill>
                  <a:srgbClr val="006666"/>
                </a:solidFill>
                <a:cs typeface="B Titr" pitchFamily="2" charset="-78"/>
              </a:rPr>
              <a:t>       ( به عنوان نمونه می توان به سازمان های غیردولتی فعال در حوزه بهداشت و سلامت و خیرین مسجدساز ، خیرین مدرسه ساز، خیرین سلامت، اشاره نمود که نقش مهمی در ارتقاء سطح سلامت عمومی جامعه ، کاهش فقر، احداث زیرساخت های توسعه و ... دارند)</a:t>
            </a:r>
          </a:p>
          <a:p>
            <a:pPr algn="just" rtl="1">
              <a:lnSpc>
                <a:spcPct val="150000"/>
              </a:lnSpc>
              <a:buFont typeface="Wingdings 2" pitchFamily="18" charset="2"/>
              <a:buNone/>
              <a:defRPr/>
            </a:pPr>
            <a:r>
              <a:rPr lang="fa-IR" sz="1800" dirty="0" smtClean="0">
                <a:solidFill>
                  <a:srgbClr val="006666"/>
                </a:solidFill>
                <a:cs typeface="B Titr" pitchFamily="2" charset="-78"/>
              </a:rPr>
              <a:t>       3-کاهش سطح آسیب های اجتماعی با استفاده از ظرفیت های عمومی سازمان های غیردولتی در آموزش، اطلاع رسانی، فرهنگ سازی، اشتغال زایی و ...</a:t>
            </a:r>
          </a:p>
          <a:p>
            <a:pPr algn="just" rtl="1">
              <a:lnSpc>
                <a:spcPct val="150000"/>
              </a:lnSpc>
              <a:buFont typeface="Wingdings 2" pitchFamily="18" charset="2"/>
              <a:buNone/>
              <a:defRPr/>
            </a:pPr>
            <a:r>
              <a:rPr lang="fa-IR" sz="1800" dirty="0" smtClean="0">
                <a:solidFill>
                  <a:srgbClr val="006666"/>
                </a:solidFill>
                <a:cs typeface="B Titr" pitchFamily="2" charset="-78"/>
              </a:rPr>
              <a:t>      4-کاهش سطح تصدی گری  دولت و ایجاد فضا و فرصت های کافی برای دولت در راستای مدیریت بهینه کشور</a:t>
            </a:r>
          </a:p>
          <a:p>
            <a:pPr algn="just" rtl="1">
              <a:lnSpc>
                <a:spcPct val="200000"/>
              </a:lnSpc>
              <a:buFont typeface="Wingdings 2" pitchFamily="18" charset="2"/>
              <a:buNone/>
              <a:defRPr/>
            </a:pPr>
            <a:r>
              <a:rPr lang="fa-IR" sz="1800" dirty="0" smtClean="0">
                <a:solidFill>
                  <a:srgbClr val="006666"/>
                </a:solidFill>
                <a:cs typeface="B Titr" pitchFamily="2" charset="-78"/>
              </a:rPr>
              <a:t>5- فراهم سازی و بسیج ظرفیت های انسانی داوطلب با کمترین هزینه در راستای سازندگی و توسعه پایدار کشور توسط سازمان های مردم نهاد </a:t>
            </a:r>
          </a:p>
          <a:p>
            <a:pPr algn="just" rtl="1">
              <a:lnSpc>
                <a:spcPct val="200000"/>
              </a:lnSpc>
              <a:buFont typeface="Wingdings 2" pitchFamily="18" charset="2"/>
              <a:buNone/>
              <a:defRPr/>
            </a:pPr>
            <a:r>
              <a:rPr lang="fa-IR" sz="1800" dirty="0" smtClean="0">
                <a:solidFill>
                  <a:srgbClr val="006666"/>
                </a:solidFill>
                <a:cs typeface="B Titr" pitchFamily="2" charset="-78"/>
              </a:rPr>
              <a:t>        نمونه : </a:t>
            </a:r>
            <a:r>
              <a:rPr lang="fa-IR" sz="1400" dirty="0" smtClean="0">
                <a:solidFill>
                  <a:srgbClr val="006666"/>
                </a:solidFill>
                <a:cs typeface="B Titr" pitchFamily="2" charset="-78"/>
              </a:rPr>
              <a:t>مشارکت در مدیریت بحران و ظرفیت های امدادی این سازمان ها در پیشگیری، آموزش، مقابله و بازسازی</a:t>
            </a:r>
            <a:endParaRPr lang="fa-IR" sz="1800" dirty="0" smtClean="0">
              <a:solidFill>
                <a:srgbClr val="006666"/>
              </a:solidFill>
              <a:cs typeface="B Titr" pitchFamily="2" charset="-78"/>
            </a:endParaRPr>
          </a:p>
          <a:p>
            <a:pPr algn="just" rtl="1">
              <a:lnSpc>
                <a:spcPct val="150000"/>
              </a:lnSpc>
              <a:buFont typeface="Wingdings 2" pitchFamily="18" charset="2"/>
              <a:buNone/>
              <a:defRPr/>
            </a:pPr>
            <a:endParaRPr lang="fa-IR" sz="1800" dirty="0" smtClean="0">
              <a:solidFill>
                <a:srgbClr val="006666"/>
              </a:solidFill>
              <a:cs typeface="B Titr" pitchFamily="2" charset="-78"/>
            </a:endParaRPr>
          </a:p>
          <a:p>
            <a:pPr algn="just" rtl="1">
              <a:lnSpc>
                <a:spcPct val="150000"/>
              </a:lnSpc>
              <a:buFont typeface="Wingdings 2" pitchFamily="18" charset="2"/>
              <a:buNone/>
              <a:defRPr/>
            </a:pPr>
            <a:r>
              <a:rPr lang="fa-IR" sz="1800" dirty="0" smtClean="0">
                <a:solidFill>
                  <a:srgbClr val="006666"/>
                </a:solidFill>
                <a:cs typeface="B Titr" pitchFamily="2" charset="-78"/>
              </a:rPr>
              <a:t>      </a:t>
            </a:r>
          </a:p>
          <a:p>
            <a:pPr>
              <a:lnSpc>
                <a:spcPct val="150000"/>
              </a:lnSpc>
              <a:defRPr/>
            </a:pPr>
            <a:endParaRPr lang="fa-IR" sz="1200" b="1" dirty="0" smtClean="0">
              <a:solidFill>
                <a:schemeClr val="accent2">
                  <a:lumMod val="75000"/>
                </a:schemeClr>
              </a:solidFill>
              <a:cs typeface="B Zar" pitchFamily="2" charset="-78"/>
            </a:endParaRPr>
          </a:p>
        </p:txBody>
      </p:sp>
      <p:sp>
        <p:nvSpPr>
          <p:cNvPr id="15362" name="Title 1"/>
          <p:cNvSpPr>
            <a:spLocks noGrp="1"/>
          </p:cNvSpPr>
          <p:nvPr>
            <p:ph type="title"/>
          </p:nvPr>
        </p:nvSpPr>
        <p:spPr>
          <a:xfrm>
            <a:off x="428625" y="428625"/>
            <a:ext cx="8229600" cy="714375"/>
          </a:xfrm>
        </p:spPr>
        <p:txBody>
          <a:bodyPr/>
          <a:lstStyle/>
          <a:p>
            <a:pPr algn="ctr"/>
            <a:r>
              <a:rPr lang="fa-IR" sz="2400" dirty="0" smtClean="0">
                <a:solidFill>
                  <a:srgbClr val="FF0000"/>
                </a:solidFill>
                <a:cs typeface="B Titr" pitchFamily="2" charset="-78"/>
              </a:rPr>
              <a:t>توانمندی  های  و کارکردهای سازمان های مردم نهاد</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928688"/>
            <a:ext cx="8372475" cy="5572125"/>
          </a:xfrm>
        </p:spPr>
        <p:txBody>
          <a:bodyPr/>
          <a:lstStyle/>
          <a:p>
            <a:pPr algn="r" rtl="1">
              <a:lnSpc>
                <a:spcPct val="200000"/>
              </a:lnSpc>
              <a:buFont typeface="Wingdings 2" pitchFamily="18" charset="2"/>
              <a:buNone/>
              <a:defRPr/>
            </a:pPr>
            <a:r>
              <a:rPr lang="fa-IR" sz="2400" dirty="0" smtClean="0">
                <a:solidFill>
                  <a:srgbClr val="0070C0"/>
                </a:solidFill>
                <a:cs typeface="B Titr" pitchFamily="2" charset="-78"/>
              </a:rPr>
              <a:t>     ب- ظرفیت های بین المللی</a:t>
            </a:r>
          </a:p>
          <a:p>
            <a:pPr algn="justLow" rtl="1">
              <a:lnSpc>
                <a:spcPct val="200000"/>
              </a:lnSpc>
              <a:buFont typeface="Wingdings 2" pitchFamily="18" charset="2"/>
              <a:buNone/>
              <a:defRPr/>
            </a:pPr>
            <a:r>
              <a:rPr lang="fa-IR" sz="2400" b="1" dirty="0" smtClean="0">
                <a:solidFill>
                  <a:schemeClr val="accent2">
                    <a:lumMod val="75000"/>
                  </a:schemeClr>
                </a:solidFill>
                <a:cs typeface="B Zar" pitchFamily="2" charset="-78"/>
              </a:rPr>
              <a:t> </a:t>
            </a:r>
            <a:r>
              <a:rPr lang="fa-IR" sz="1800" dirty="0" smtClean="0">
                <a:solidFill>
                  <a:srgbClr val="006666"/>
                </a:solidFill>
                <a:cs typeface="B Titr" pitchFamily="2" charset="-78"/>
              </a:rPr>
              <a:t>       1- توسعه روابط مسالمت آمیز با کشورهای جهان درچارچوب دیپلماسی عمومی و دیپلماسی  فرهنگی</a:t>
            </a:r>
          </a:p>
          <a:p>
            <a:pPr algn="justLow" rtl="1">
              <a:lnSpc>
                <a:spcPct val="200000"/>
              </a:lnSpc>
              <a:buFont typeface="Wingdings 2" pitchFamily="18" charset="2"/>
              <a:buNone/>
              <a:defRPr/>
            </a:pPr>
            <a:r>
              <a:rPr lang="fa-IR" sz="1800" dirty="0" smtClean="0">
                <a:solidFill>
                  <a:srgbClr val="006666"/>
                </a:solidFill>
                <a:cs typeface="B Titr" pitchFamily="2" charset="-78"/>
              </a:rPr>
              <a:t>       2-انتقال تجربیات، دانش و فن آوری های جهانی به داخل کشور</a:t>
            </a:r>
          </a:p>
          <a:p>
            <a:pPr algn="justLow" rtl="1">
              <a:lnSpc>
                <a:spcPct val="200000"/>
              </a:lnSpc>
              <a:buFont typeface="Wingdings 2" pitchFamily="18" charset="2"/>
              <a:buNone/>
              <a:defRPr/>
            </a:pPr>
            <a:r>
              <a:rPr lang="fa-IR" sz="1800" dirty="0" smtClean="0">
                <a:solidFill>
                  <a:srgbClr val="006666"/>
                </a:solidFill>
                <a:cs typeface="B Titr" pitchFamily="2" charset="-78"/>
              </a:rPr>
              <a:t>       3- تاثیرگذاری سازمان های غیردولتی در مباحث حقوق بشری، صلح، توسعه روابط فرهنگی ایران با سایر کشورها</a:t>
            </a:r>
          </a:p>
          <a:p>
            <a:pPr algn="justLow" rtl="1">
              <a:lnSpc>
                <a:spcPct val="200000"/>
              </a:lnSpc>
              <a:buFont typeface="Wingdings 2" pitchFamily="18" charset="2"/>
              <a:buNone/>
              <a:defRPr/>
            </a:pPr>
            <a:r>
              <a:rPr lang="fa-IR" sz="1800" dirty="0" smtClean="0">
                <a:solidFill>
                  <a:srgbClr val="0070C0"/>
                </a:solidFill>
                <a:cs typeface="B Titr" pitchFamily="2" charset="-78"/>
              </a:rPr>
              <a:t>       مثال: </a:t>
            </a:r>
            <a:r>
              <a:rPr lang="fa-IR" sz="1600" dirty="0" smtClean="0">
                <a:solidFill>
                  <a:srgbClr val="C00000"/>
                </a:solidFill>
                <a:cs typeface="B Titr" pitchFamily="2" charset="-78"/>
              </a:rPr>
              <a:t>کسب جایگاه مشورتی سازمان های غیردولتی در مجامع بین المللی و  حضور و تاثیرگذاری گزارشات                 آن ها در تصمیم گیری ها و قطعنامه های بین المللی ...</a:t>
            </a:r>
            <a:endParaRPr lang="fa-IR" dirty="0">
              <a:solidFill>
                <a:srgbClr val="C00000"/>
              </a:solidFill>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220" y="2492897"/>
            <a:ext cx="7772782" cy="3189573"/>
          </a:xfrm>
        </p:spPr>
        <p:txBody>
          <a:bodyPr>
            <a:noAutofit/>
          </a:bodyPr>
          <a:lstStyle/>
          <a:p>
            <a:pPr marL="170106" indent="-170106" algn="just" rtl="1">
              <a:lnSpc>
                <a:spcPct val="200000"/>
              </a:lnSpc>
              <a:spcAft>
                <a:spcPts val="0"/>
              </a:spcAft>
              <a:buClr>
                <a:schemeClr val="accent3"/>
              </a:buClr>
              <a:buNone/>
              <a:defRPr/>
            </a:pPr>
            <a:r>
              <a:rPr lang="fa-IR" sz="1200" b="1" dirty="0">
                <a:solidFill>
                  <a:schemeClr val="tx2"/>
                </a:solidFill>
                <a:latin typeface="+mj-lt"/>
                <a:ea typeface="+mj-ea"/>
                <a:cs typeface="B Titr" pitchFamily="2" charset="-78"/>
              </a:rPr>
              <a:t>1- </a:t>
            </a:r>
            <a:r>
              <a:rPr lang="fa-IR" sz="1200" b="1" dirty="0">
                <a:solidFill>
                  <a:srgbClr val="006666"/>
                </a:solidFill>
                <a:cs typeface="B Titr" pitchFamily="2" charset="-78"/>
              </a:rPr>
              <a:t>فقدان زير ساخت هاي قانوني لازم در مديريت توسعه سازمان هاي </a:t>
            </a:r>
            <a:r>
              <a:rPr lang="fa-IR" sz="1200" b="1" dirty="0" smtClean="0">
                <a:solidFill>
                  <a:srgbClr val="006666"/>
                </a:solidFill>
                <a:cs typeface="B Titr" pitchFamily="2" charset="-78"/>
              </a:rPr>
              <a:t>مردم نهاد</a:t>
            </a:r>
            <a:endParaRPr lang="fa-IR" sz="1200" b="1" dirty="0">
              <a:solidFill>
                <a:srgbClr val="006666"/>
              </a:solidFill>
              <a:cs typeface="B Titr" pitchFamily="2" charset="-78"/>
            </a:endParaRPr>
          </a:p>
          <a:p>
            <a:pPr marL="170106" indent="-170106" algn="just" rtl="1">
              <a:lnSpc>
                <a:spcPct val="200000"/>
              </a:lnSpc>
              <a:spcAft>
                <a:spcPts val="0"/>
              </a:spcAft>
              <a:buClr>
                <a:schemeClr val="accent3"/>
              </a:buClr>
              <a:buNone/>
              <a:defRPr/>
            </a:pPr>
            <a:r>
              <a:rPr lang="fa-IR" sz="1200" b="1" dirty="0">
                <a:solidFill>
                  <a:srgbClr val="006666"/>
                </a:solidFill>
                <a:cs typeface="B Titr" pitchFamily="2" charset="-78"/>
              </a:rPr>
              <a:t>2- عدم تمركز مديريت </a:t>
            </a:r>
            <a:r>
              <a:rPr lang="fa-IR" sz="1200" b="1" dirty="0" smtClean="0">
                <a:solidFill>
                  <a:srgbClr val="006666"/>
                </a:solidFill>
                <a:cs typeface="B Titr" pitchFamily="2" charset="-78"/>
              </a:rPr>
              <a:t>یکپارچه نظارت و </a:t>
            </a:r>
            <a:r>
              <a:rPr lang="fa-IR" sz="1200" b="1" dirty="0">
                <a:solidFill>
                  <a:srgbClr val="006666"/>
                </a:solidFill>
                <a:cs typeface="B Titr" pitchFamily="2" charset="-78"/>
              </a:rPr>
              <a:t>توسعه سازمان هاي </a:t>
            </a:r>
            <a:r>
              <a:rPr lang="fa-IR" sz="1200" b="1" dirty="0" smtClean="0">
                <a:solidFill>
                  <a:srgbClr val="006666"/>
                </a:solidFill>
                <a:cs typeface="B Titr" pitchFamily="2" charset="-78"/>
              </a:rPr>
              <a:t>مردم نهاد</a:t>
            </a:r>
            <a:endParaRPr lang="fa-IR" sz="1200" b="1" dirty="0">
              <a:solidFill>
                <a:srgbClr val="006666"/>
              </a:solidFill>
              <a:cs typeface="B Titr" pitchFamily="2" charset="-78"/>
            </a:endParaRPr>
          </a:p>
          <a:p>
            <a:pPr marL="170106" indent="-170106" algn="r" rtl="1">
              <a:lnSpc>
                <a:spcPct val="200000"/>
              </a:lnSpc>
              <a:spcAft>
                <a:spcPts val="0"/>
              </a:spcAft>
              <a:buClr>
                <a:schemeClr val="accent3"/>
              </a:buClr>
              <a:buNone/>
              <a:defRPr/>
            </a:pPr>
            <a:r>
              <a:rPr lang="fa-IR" sz="1200" b="1" dirty="0">
                <a:solidFill>
                  <a:srgbClr val="006666"/>
                </a:solidFill>
                <a:cs typeface="B Titr" pitchFamily="2" charset="-78"/>
              </a:rPr>
              <a:t>3- بخشی نگری به سازمان های </a:t>
            </a:r>
            <a:r>
              <a:rPr lang="fa-IR" sz="1200" b="1" dirty="0" smtClean="0">
                <a:solidFill>
                  <a:srgbClr val="006666"/>
                </a:solidFill>
                <a:cs typeface="B Titr" pitchFamily="2" charset="-78"/>
              </a:rPr>
              <a:t>مردم نهاد در </a:t>
            </a:r>
            <a:r>
              <a:rPr lang="fa-IR" sz="1200" b="1" dirty="0">
                <a:solidFill>
                  <a:srgbClr val="006666"/>
                </a:solidFill>
                <a:cs typeface="B Titr" pitchFamily="2" charset="-78"/>
              </a:rPr>
              <a:t>برخي از دستگاه های اجرایی</a:t>
            </a:r>
          </a:p>
          <a:p>
            <a:pPr marL="170106" indent="-170106" algn="just" rtl="1">
              <a:lnSpc>
                <a:spcPct val="200000"/>
              </a:lnSpc>
              <a:spcAft>
                <a:spcPts val="0"/>
              </a:spcAft>
              <a:buClr>
                <a:schemeClr val="accent3"/>
              </a:buClr>
              <a:buNone/>
              <a:defRPr/>
            </a:pPr>
            <a:r>
              <a:rPr lang="fa-IR" sz="1200" b="1" dirty="0">
                <a:solidFill>
                  <a:srgbClr val="006666"/>
                </a:solidFill>
                <a:cs typeface="B Titr" pitchFamily="2" charset="-78"/>
              </a:rPr>
              <a:t>4- عدم استفاده مطلوب از ظرفيت سازمان </a:t>
            </a:r>
            <a:r>
              <a:rPr lang="fa-IR" sz="1200" b="1" dirty="0" smtClean="0">
                <a:solidFill>
                  <a:srgbClr val="006666"/>
                </a:solidFill>
                <a:cs typeface="B Titr" pitchFamily="2" charset="-78"/>
              </a:rPr>
              <a:t>های مردم نهاد در </a:t>
            </a:r>
            <a:r>
              <a:rPr lang="fa-IR" sz="1200" b="1" dirty="0">
                <a:solidFill>
                  <a:srgbClr val="006666"/>
                </a:solidFill>
                <a:cs typeface="B Titr" pitchFamily="2" charset="-78"/>
              </a:rPr>
              <a:t>سطح داخلی و بین </a:t>
            </a:r>
            <a:r>
              <a:rPr lang="fa-IR" sz="1200" b="1" dirty="0" smtClean="0">
                <a:solidFill>
                  <a:srgbClr val="006666"/>
                </a:solidFill>
                <a:cs typeface="B Titr" pitchFamily="2" charset="-78"/>
              </a:rPr>
              <a:t>المللی</a:t>
            </a:r>
          </a:p>
          <a:p>
            <a:pPr marL="170106" indent="-170106" algn="just" rtl="1">
              <a:lnSpc>
                <a:spcPct val="200000"/>
              </a:lnSpc>
              <a:spcAft>
                <a:spcPts val="0"/>
              </a:spcAft>
              <a:buClr>
                <a:schemeClr val="accent3"/>
              </a:buClr>
              <a:buNone/>
              <a:defRPr/>
            </a:pPr>
            <a:r>
              <a:rPr lang="fa-IR" sz="1200" b="1" dirty="0" smtClean="0">
                <a:solidFill>
                  <a:srgbClr val="006666"/>
                </a:solidFill>
                <a:cs typeface="B Titr" pitchFamily="2" charset="-78"/>
              </a:rPr>
              <a:t>5- احتمال سوء استفاده های سیاسی و اقتصادی  به دلیل فقدان سازوکارهای شفاف نظارتی بر عملکرد سازمان های مردم نهاد</a:t>
            </a:r>
            <a:endParaRPr lang="fa-IR" sz="1200" b="1" dirty="0">
              <a:solidFill>
                <a:srgbClr val="006666"/>
              </a:solidFill>
              <a:cs typeface="B Titr" pitchFamily="2" charset="-78"/>
            </a:endParaRPr>
          </a:p>
        </p:txBody>
      </p:sp>
      <p:sp>
        <p:nvSpPr>
          <p:cNvPr id="20482" name="Title 1"/>
          <p:cNvSpPr>
            <a:spLocks noGrp="1"/>
          </p:cNvSpPr>
          <p:nvPr>
            <p:ph type="title"/>
          </p:nvPr>
        </p:nvSpPr>
        <p:spPr>
          <a:xfrm>
            <a:off x="2351205" y="908721"/>
            <a:ext cx="5491022" cy="414947"/>
          </a:xfrm>
        </p:spPr>
        <p:txBody>
          <a:bodyPr>
            <a:noAutofit/>
          </a:bodyPr>
          <a:lstStyle/>
          <a:p>
            <a:pPr algn="ctr" eaLnBrk="1" hangingPunct="1">
              <a:lnSpc>
                <a:spcPct val="150000"/>
              </a:lnSpc>
            </a:pPr>
            <a:r>
              <a:rPr lang="fa-IR" sz="2400" dirty="0" smtClean="0">
                <a:solidFill>
                  <a:srgbClr val="C00000"/>
                </a:solidFill>
                <a:cs typeface="B Titr" panose="00000700000000000000" pitchFamily="2" charset="-78"/>
              </a:rPr>
              <a:t>مسایل مربوط به حوزه حاکمیتی</a:t>
            </a:r>
            <a:endParaRPr lang="fa-IR" sz="3200" dirty="0">
              <a:solidFill>
                <a:srgbClr val="C00000"/>
              </a:solidFill>
              <a:cs typeface="B Titr" panose="00000700000000000000" pitchFamily="2" charset="-78"/>
            </a:endParaRPr>
          </a:p>
        </p:txBody>
      </p:sp>
    </p:spTree>
    <p:extLst>
      <p:ext uri="{BB962C8B-B14F-4D97-AF65-F5344CB8AC3E}">
        <p14:creationId xmlns="" xmlns:p14="http://schemas.microsoft.com/office/powerpoint/2010/main" val="1361753306"/>
      </p:ext>
    </p:extLst>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rtl="1"/>
            <a:r>
              <a:rPr lang="fa-IR" dirty="0" smtClean="0">
                <a:solidFill>
                  <a:srgbClr val="006666"/>
                </a:solidFill>
                <a:cs typeface="B Titr" pitchFamily="2" charset="-78"/>
              </a:rPr>
              <a:t>چالش های  حوزه حکمرانی</a:t>
            </a:r>
            <a:endParaRPr lang="en-US" dirty="0" smtClean="0">
              <a:solidFill>
                <a:srgbClr val="006666"/>
              </a:solidFill>
              <a:cs typeface="B Titr"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53"/>
            <a:ext cx="7772400" cy="571504"/>
          </a:xfrm>
        </p:spPr>
        <p:txBody>
          <a:bodyPr>
            <a:normAutofit/>
          </a:bodyPr>
          <a:lstStyle/>
          <a:p>
            <a:pPr algn="r" rtl="1" eaLnBrk="1" fontAlgn="auto" hangingPunct="1">
              <a:spcAft>
                <a:spcPts val="0"/>
              </a:spcAft>
              <a:defRPr/>
            </a:pPr>
            <a:r>
              <a:rPr lang="fa-IR" sz="2400" dirty="0" smtClean="0">
                <a:solidFill>
                  <a:schemeClr val="accent3"/>
                </a:solidFill>
                <a:cs typeface="B Titr" pitchFamily="2" charset="-78"/>
              </a:rPr>
              <a:t>چالش های درون و برون سازمانی سازمان های مردم نهاد</a:t>
            </a:r>
            <a:endParaRPr lang="fa-IR" sz="2400" dirty="0">
              <a:solidFill>
                <a:schemeClr val="accent3"/>
              </a:solidFill>
              <a:cs typeface="B Titr" pitchFamily="2" charset="-78"/>
            </a:endParaRPr>
          </a:p>
        </p:txBody>
      </p:sp>
      <p:graphicFrame>
        <p:nvGraphicFramePr>
          <p:cNvPr id="4" name="Table 3"/>
          <p:cNvGraphicFramePr>
            <a:graphicFrameLocks noGrp="1"/>
          </p:cNvGraphicFramePr>
          <p:nvPr/>
        </p:nvGraphicFramePr>
        <p:xfrm>
          <a:off x="714349" y="857232"/>
          <a:ext cx="7972419" cy="4143404"/>
        </p:xfrm>
        <a:graphic>
          <a:graphicData uri="http://schemas.openxmlformats.org/drawingml/2006/table">
            <a:tbl>
              <a:tblPr rtl="1" firstRow="1" bandRow="1">
                <a:tableStyleId>{21E4AEA4-8DFA-4A89-87EB-49C32662AFE0}</a:tableStyleId>
              </a:tblPr>
              <a:tblGrid>
                <a:gridCol w="2657473"/>
                <a:gridCol w="2657473"/>
                <a:gridCol w="2657473"/>
              </a:tblGrid>
              <a:tr h="1091035">
                <a:tc>
                  <a:txBody>
                    <a:bodyPr/>
                    <a:lstStyle/>
                    <a:p>
                      <a:pPr algn="ctr" rtl="1"/>
                      <a:r>
                        <a:rPr lang="fa-IR" sz="2000" dirty="0" smtClean="0">
                          <a:cs typeface="B Mitra" pitchFamily="2" charset="-78"/>
                        </a:rPr>
                        <a:t>عاملیتی</a:t>
                      </a:r>
                      <a:r>
                        <a:rPr lang="en-US" sz="2000" dirty="0" smtClean="0">
                          <a:cs typeface="B Mitra" pitchFamily="2" charset="-78"/>
                        </a:rPr>
                        <a:t> </a:t>
                      </a:r>
                      <a:r>
                        <a:rPr lang="fa-IR" sz="2000" dirty="0" smtClean="0">
                          <a:cs typeface="B Mitra" pitchFamily="2" charset="-78"/>
                        </a:rPr>
                        <a:t>(فردی)</a:t>
                      </a:r>
                      <a:endParaRPr lang="fa-IR" sz="2000" dirty="0">
                        <a:cs typeface="B Mitra" pitchFamily="2" charset="-78"/>
                      </a:endParaRPr>
                    </a:p>
                  </a:txBody>
                  <a:tcPr marT="45722" marB="45722">
                    <a:solidFill>
                      <a:schemeClr val="accent1"/>
                    </a:solidFill>
                  </a:tcPr>
                </a:tc>
                <a:tc>
                  <a:txBody>
                    <a:bodyPr/>
                    <a:lstStyle/>
                    <a:p>
                      <a:pPr algn="ctr" rtl="1"/>
                      <a:r>
                        <a:rPr lang="fa-IR" sz="2000" dirty="0" smtClean="0">
                          <a:cs typeface="B Mitra" pitchFamily="2" charset="-78"/>
                        </a:rPr>
                        <a:t>اجتماعی- فرهنگی</a:t>
                      </a:r>
                      <a:endParaRPr lang="fa-IR" sz="2000" dirty="0">
                        <a:cs typeface="B Mitra" pitchFamily="2" charset="-78"/>
                      </a:endParaRPr>
                    </a:p>
                  </a:txBody>
                  <a:tcPr marT="45722" marB="45722">
                    <a:solidFill>
                      <a:schemeClr val="accent1"/>
                    </a:solidFill>
                  </a:tcPr>
                </a:tc>
                <a:tc>
                  <a:txBody>
                    <a:bodyPr/>
                    <a:lstStyle/>
                    <a:p>
                      <a:pPr algn="ctr" rtl="1"/>
                      <a:r>
                        <a:rPr lang="fa-IR" sz="2000" dirty="0" smtClean="0">
                          <a:cs typeface="B Mitra" pitchFamily="2" charset="-78"/>
                        </a:rPr>
                        <a:t>اقتصادی- مادی</a:t>
                      </a:r>
                      <a:endParaRPr lang="fa-IR" sz="2000" dirty="0">
                        <a:cs typeface="B Mitra" pitchFamily="2" charset="-78"/>
                      </a:endParaRPr>
                    </a:p>
                  </a:txBody>
                  <a:tcPr marT="45722" marB="45722">
                    <a:solidFill>
                      <a:schemeClr val="accent1"/>
                    </a:solidFill>
                  </a:tcPr>
                </a:tc>
              </a:tr>
              <a:tr h="3052369">
                <a:tc>
                  <a:txBody>
                    <a:bodyPr/>
                    <a:lstStyle/>
                    <a:p>
                      <a:pPr algn="just" rtl="1"/>
                      <a:r>
                        <a:rPr lang="fa-IR" sz="2000" dirty="0" smtClean="0">
                          <a:cs typeface="B Mitra" pitchFamily="2" charset="-78"/>
                        </a:rPr>
                        <a:t>- عدم مسئولیت پذیری</a:t>
                      </a:r>
                    </a:p>
                    <a:p>
                      <a:pPr algn="just" rtl="1"/>
                      <a:r>
                        <a:rPr lang="fa-IR" sz="2000" dirty="0" smtClean="0">
                          <a:cs typeface="B Mitra" pitchFamily="2" charset="-78"/>
                        </a:rPr>
                        <a:t>- فقدان</a:t>
                      </a:r>
                      <a:r>
                        <a:rPr lang="fa-IR" sz="2000" baseline="0" dirty="0" smtClean="0">
                          <a:cs typeface="B Mitra" pitchFamily="2" charset="-78"/>
                        </a:rPr>
                        <a:t> ابتکار و آفرینندگی</a:t>
                      </a:r>
                    </a:p>
                    <a:p>
                      <a:pPr algn="just" rtl="1"/>
                      <a:r>
                        <a:rPr lang="fa-IR" sz="2000" baseline="0" dirty="0" smtClean="0">
                          <a:cs typeface="B Mitra" pitchFamily="2" charset="-78"/>
                        </a:rPr>
                        <a:t>- کاریزماگرایی</a:t>
                      </a:r>
                    </a:p>
                    <a:p>
                      <a:pPr algn="just" rtl="1"/>
                      <a:r>
                        <a:rPr lang="fa-IR" sz="2000" baseline="0" dirty="0" smtClean="0">
                          <a:cs typeface="B Mitra" pitchFamily="2" charset="-78"/>
                        </a:rPr>
                        <a:t>- انفعال</a:t>
                      </a:r>
                    </a:p>
                    <a:p>
                      <a:pPr algn="just" rtl="1"/>
                      <a:r>
                        <a:rPr lang="fa-IR" sz="2000" baseline="0" dirty="0" smtClean="0">
                          <a:cs typeface="B Mitra" pitchFamily="2" charset="-78"/>
                        </a:rPr>
                        <a:t>- انتظارات فزاینده</a:t>
                      </a:r>
                    </a:p>
                    <a:p>
                      <a:pPr algn="just" rtl="1"/>
                      <a:r>
                        <a:rPr lang="fa-IR" sz="2000" baseline="0" dirty="0" smtClean="0">
                          <a:cs typeface="B Mitra" pitchFamily="2" charset="-78"/>
                        </a:rPr>
                        <a:t>- خاص گرایی</a:t>
                      </a:r>
                      <a:endParaRPr lang="fa-IR" sz="2000" dirty="0">
                        <a:cs typeface="B Mitra" pitchFamily="2" charset="-78"/>
                      </a:endParaRPr>
                    </a:p>
                  </a:txBody>
                  <a:tcPr marT="45722" marB="45722">
                    <a:solidFill>
                      <a:schemeClr val="accent1"/>
                    </a:solidFill>
                  </a:tcPr>
                </a:tc>
                <a:tc>
                  <a:txBody>
                    <a:bodyPr/>
                    <a:lstStyle/>
                    <a:p>
                      <a:pPr algn="just" rtl="1"/>
                      <a:r>
                        <a:rPr lang="fa-IR" sz="2000" dirty="0" smtClean="0">
                          <a:cs typeface="B Mitra" pitchFamily="2" charset="-78"/>
                        </a:rPr>
                        <a:t>- فقدان شبکه ای کارا</a:t>
                      </a:r>
                    </a:p>
                    <a:p>
                      <a:pPr algn="just" rtl="1"/>
                      <a:r>
                        <a:rPr lang="fa-IR" sz="2000" dirty="0" smtClean="0">
                          <a:cs typeface="B Mitra" pitchFamily="2" charset="-78"/>
                        </a:rPr>
                        <a:t>-فقدان آموزش و اطلاعات</a:t>
                      </a:r>
                    </a:p>
                    <a:p>
                      <a:pPr algn="just" rtl="1"/>
                      <a:r>
                        <a:rPr lang="fa-IR" sz="2000" dirty="0" smtClean="0">
                          <a:cs typeface="B Mitra" pitchFamily="2" charset="-78"/>
                        </a:rPr>
                        <a:t>- ضعف مدیریت</a:t>
                      </a:r>
                    </a:p>
                    <a:p>
                      <a:pPr algn="just" rtl="1"/>
                      <a:r>
                        <a:rPr lang="fa-IR" sz="2000" dirty="0" smtClean="0">
                          <a:cs typeface="B Mitra" pitchFamily="2" charset="-78"/>
                        </a:rPr>
                        <a:t>- فقدان بانک</a:t>
                      </a:r>
                      <a:r>
                        <a:rPr lang="fa-IR" sz="2000" baseline="0" dirty="0" smtClean="0">
                          <a:cs typeface="B Mitra" pitchFamily="2" charset="-78"/>
                        </a:rPr>
                        <a:t> اطلاعاتی</a:t>
                      </a:r>
                    </a:p>
                    <a:p>
                      <a:pPr algn="just" rtl="1"/>
                      <a:r>
                        <a:rPr lang="fa-IR" sz="2000" baseline="0" dirty="0" smtClean="0">
                          <a:cs typeface="B Mitra" pitchFamily="2" charset="-78"/>
                        </a:rPr>
                        <a:t>-فقدان ارتباط بین سازمانی</a:t>
                      </a:r>
                    </a:p>
                    <a:p>
                      <a:pPr algn="just" rtl="1"/>
                      <a:r>
                        <a:rPr lang="fa-IR" sz="2000" baseline="0" dirty="0" smtClean="0">
                          <a:cs typeface="B Mitra" pitchFamily="2" charset="-78"/>
                        </a:rPr>
                        <a:t>- عدم تداوم فعالیت</a:t>
                      </a:r>
                    </a:p>
                    <a:p>
                      <a:pPr algn="just" rtl="1"/>
                      <a:r>
                        <a:rPr lang="fa-IR" sz="2000" baseline="0" dirty="0" smtClean="0">
                          <a:cs typeface="B Mitra" pitchFamily="2" charset="-78"/>
                        </a:rPr>
                        <a:t>- عدم آشنایی جامع</a:t>
                      </a:r>
                      <a:endParaRPr lang="fa-IR" sz="2000" dirty="0" smtClean="0">
                        <a:cs typeface="B Mitra" pitchFamily="2" charset="-78"/>
                      </a:endParaRPr>
                    </a:p>
                    <a:p>
                      <a:pPr algn="just" rtl="1"/>
                      <a:endParaRPr lang="fa-IR" sz="2000" dirty="0">
                        <a:cs typeface="B Mitra" pitchFamily="2" charset="-78"/>
                      </a:endParaRPr>
                    </a:p>
                  </a:txBody>
                  <a:tcPr marT="45722" marB="45722">
                    <a:solidFill>
                      <a:schemeClr val="accent1"/>
                    </a:solidFill>
                  </a:tcPr>
                </a:tc>
                <a:tc>
                  <a:txBody>
                    <a:bodyPr/>
                    <a:lstStyle/>
                    <a:p>
                      <a:pPr algn="just" rtl="1">
                        <a:buFontTx/>
                        <a:buChar char="-"/>
                      </a:pPr>
                      <a:r>
                        <a:rPr lang="fa-IR" sz="2000" dirty="0" smtClean="0">
                          <a:cs typeface="B Mitra" pitchFamily="2" charset="-78"/>
                        </a:rPr>
                        <a:t>وابستگی مالی</a:t>
                      </a:r>
                    </a:p>
                    <a:p>
                      <a:pPr algn="just" rtl="1">
                        <a:buFontTx/>
                        <a:buChar char="-"/>
                      </a:pPr>
                      <a:r>
                        <a:rPr lang="fa-IR" sz="2000" dirty="0" smtClean="0">
                          <a:cs typeface="B Mitra" pitchFamily="2" charset="-78"/>
                        </a:rPr>
                        <a:t> کمبود</a:t>
                      </a:r>
                      <a:r>
                        <a:rPr lang="en-US" sz="2000" dirty="0" smtClean="0">
                          <a:cs typeface="B Mitra" pitchFamily="2" charset="-78"/>
                        </a:rPr>
                        <a:t> </a:t>
                      </a:r>
                      <a:r>
                        <a:rPr lang="fa-IR" sz="2000" dirty="0" smtClean="0">
                          <a:cs typeface="B Mitra" pitchFamily="2" charset="-78"/>
                        </a:rPr>
                        <a:t>منابع</a:t>
                      </a:r>
                      <a:r>
                        <a:rPr lang="en-US" sz="2000" baseline="0" dirty="0" smtClean="0">
                          <a:cs typeface="B Mitra" pitchFamily="2" charset="-78"/>
                        </a:rPr>
                        <a:t> </a:t>
                      </a:r>
                      <a:r>
                        <a:rPr lang="fa-IR" sz="2000" dirty="0" smtClean="0">
                          <a:cs typeface="B Mitra" pitchFamily="2" charset="-78"/>
                        </a:rPr>
                        <a:t>مالی و</a:t>
                      </a:r>
                      <a:r>
                        <a:rPr lang="en-US" sz="2000" baseline="0" dirty="0" smtClean="0">
                          <a:cs typeface="B Mitra" pitchFamily="2" charset="-78"/>
                        </a:rPr>
                        <a:t> </a:t>
                      </a:r>
                      <a:r>
                        <a:rPr lang="fa-IR" sz="2000" dirty="0" smtClean="0">
                          <a:cs typeface="B Mitra" pitchFamily="2" charset="-78"/>
                        </a:rPr>
                        <a:t>اعتباری</a:t>
                      </a:r>
                    </a:p>
                    <a:p>
                      <a:pPr algn="just" rtl="1">
                        <a:buFontTx/>
                        <a:buChar char="-"/>
                      </a:pPr>
                      <a:r>
                        <a:rPr lang="fa-IR" sz="2000" dirty="0" smtClean="0">
                          <a:cs typeface="B Mitra" pitchFamily="2" charset="-78"/>
                        </a:rPr>
                        <a:t> فقدان عملکرد حرفه ای</a:t>
                      </a:r>
                    </a:p>
                    <a:p>
                      <a:pPr algn="just" rtl="1">
                        <a:buFontTx/>
                        <a:buChar char="-"/>
                      </a:pPr>
                      <a:r>
                        <a:rPr lang="fa-IR" sz="2000" dirty="0" smtClean="0">
                          <a:cs typeface="B Mitra" pitchFamily="2" charset="-78"/>
                        </a:rPr>
                        <a:t> کارایی پایین</a:t>
                      </a:r>
                    </a:p>
                    <a:p>
                      <a:pPr algn="just" rtl="1">
                        <a:buFontTx/>
                        <a:buChar char="-"/>
                      </a:pPr>
                      <a:r>
                        <a:rPr lang="fa-IR" sz="2000" dirty="0" smtClean="0">
                          <a:cs typeface="B Mitra" pitchFamily="2" charset="-78"/>
                        </a:rPr>
                        <a:t> رقابت</a:t>
                      </a:r>
                      <a:endParaRPr lang="fa-IR" sz="2000" dirty="0">
                        <a:cs typeface="B Mitra" pitchFamily="2" charset="-78"/>
                      </a:endParaRPr>
                    </a:p>
                  </a:txBody>
                  <a:tcPr marT="45722" marB="45722">
                    <a:solidFill>
                      <a:schemeClr val="accent1"/>
                    </a:solid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
            <a:ext cx="7239000" cy="74676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a:r>
              <a:rPr lang="fa-IR" sz="40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Davat" pitchFamily="2" charset="-78"/>
              </a:rPr>
              <a:t>حسن </a:t>
            </a:r>
            <a:r>
              <a:rPr lang="fa-IR" sz="40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Yagut" pitchFamily="2" charset="-78"/>
              </a:rPr>
              <a:t>ختام</a:t>
            </a:r>
            <a:endParaRPr lang="en-US" sz="400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Yagut" pitchFamily="2" charset="-78"/>
            </a:endParaRPr>
          </a:p>
        </p:txBody>
      </p:sp>
      <p:sp>
        <p:nvSpPr>
          <p:cNvPr id="3" name="Content Placeholder 2"/>
          <p:cNvSpPr>
            <a:spLocks noGrp="1"/>
          </p:cNvSpPr>
          <p:nvPr>
            <p:ph idx="1"/>
          </p:nvPr>
        </p:nvSpPr>
        <p:spPr>
          <a:xfrm>
            <a:off x="838200" y="838200"/>
            <a:ext cx="6781800" cy="4876800"/>
          </a:xfrm>
        </p:spPr>
        <p:txBody>
          <a:bodyPr>
            <a:noAutofit/>
          </a:bodyPr>
          <a:lstStyle/>
          <a:p>
            <a:pPr algn="ctr" rtl="1">
              <a:buNone/>
            </a:pPr>
            <a:r>
              <a:rPr lang="fa-IR" sz="2400" b="1" dirty="0" smtClean="0">
                <a:cs typeface="B Yagut" pitchFamily="2" charset="-78"/>
              </a:rPr>
              <a:t>به میان مردم رو</a:t>
            </a:r>
          </a:p>
          <a:p>
            <a:pPr algn="ctr">
              <a:buNone/>
            </a:pPr>
            <a:r>
              <a:rPr lang="fa-IR" sz="2400" b="1" dirty="0" smtClean="0">
                <a:cs typeface="B Yagut" pitchFamily="2" charset="-78"/>
              </a:rPr>
              <a:t>در میان مردم زندگی کن</a:t>
            </a:r>
          </a:p>
          <a:p>
            <a:pPr algn="ctr" rtl="1">
              <a:buNone/>
            </a:pPr>
            <a:r>
              <a:rPr lang="fa-IR" sz="2400" b="1" dirty="0" smtClean="0">
                <a:cs typeface="B Yagut" pitchFamily="2" charset="-78"/>
              </a:rPr>
              <a:t>از مردم بیاموز</a:t>
            </a:r>
          </a:p>
          <a:p>
            <a:pPr algn="ctr" rtl="1">
              <a:buNone/>
            </a:pPr>
            <a:r>
              <a:rPr lang="fa-IR" sz="2400" b="1" dirty="0" smtClean="0">
                <a:cs typeface="B Yagut" pitchFamily="2" charset="-78"/>
              </a:rPr>
              <a:t>با مردم برنامه بریز</a:t>
            </a:r>
          </a:p>
          <a:p>
            <a:pPr algn="ctr" rtl="1">
              <a:buNone/>
            </a:pPr>
            <a:r>
              <a:rPr lang="fa-IR" sz="2400" b="1" dirty="0" smtClean="0">
                <a:cs typeface="B Yagut" pitchFamily="2" charset="-78"/>
              </a:rPr>
              <a:t> با مردم کار کن</a:t>
            </a:r>
          </a:p>
          <a:p>
            <a:pPr algn="ctr" rtl="1">
              <a:buNone/>
            </a:pPr>
            <a:r>
              <a:rPr lang="fa-IR" sz="2400" b="1" dirty="0" smtClean="0">
                <a:cs typeface="B Yagut" pitchFamily="2" charset="-78"/>
              </a:rPr>
              <a:t>از آنچه مردم می دانند آغاز کن</a:t>
            </a:r>
          </a:p>
          <a:p>
            <a:pPr algn="ctr" rtl="1">
              <a:buNone/>
            </a:pPr>
            <a:r>
              <a:rPr lang="fa-IR" sz="2400" b="1" dirty="0" smtClean="0">
                <a:cs typeface="B Yagut" pitchFamily="2" charset="-78"/>
              </a:rPr>
              <a:t>بر ان چه مردم دارند بنا نه </a:t>
            </a:r>
          </a:p>
          <a:p>
            <a:pPr algn="ctr" rtl="1">
              <a:buNone/>
            </a:pPr>
            <a:r>
              <a:rPr lang="fa-IR" sz="2400" b="1" dirty="0" smtClean="0">
                <a:cs typeface="B Yagut" pitchFamily="2" charset="-78"/>
              </a:rPr>
              <a:t>با نشان دادن یباموز با عمل کردن فرا گیر</a:t>
            </a:r>
          </a:p>
          <a:p>
            <a:pPr algn="ctr" rtl="1">
              <a:buNone/>
            </a:pPr>
            <a:r>
              <a:rPr lang="fa-IR" sz="2400" b="1" dirty="0" smtClean="0">
                <a:cs typeface="B Yagut" pitchFamily="2" charset="-78"/>
              </a:rPr>
              <a:t>نه برای نمایش دادن که برای الگو شدن</a:t>
            </a:r>
          </a:p>
          <a:p>
            <a:pPr algn="ctr" rtl="1">
              <a:buNone/>
            </a:pPr>
            <a:r>
              <a:rPr lang="fa-IR" sz="2400" b="1" dirty="0" smtClean="0">
                <a:cs typeface="B Yagut" pitchFamily="2" charset="-78"/>
              </a:rPr>
              <a:t>نه به طور پراکنده که در قالب اسلوب</a:t>
            </a:r>
          </a:p>
          <a:p>
            <a:pPr algn="ctr" rtl="1">
              <a:buNone/>
            </a:pPr>
            <a:r>
              <a:rPr lang="fa-IR" sz="2400" b="1" dirty="0" smtClean="0">
                <a:cs typeface="B Yagut" pitchFamily="2" charset="-78"/>
              </a:rPr>
              <a:t>نه به صورت تکه تکه که تمام </a:t>
            </a:r>
          </a:p>
          <a:p>
            <a:pPr algn="ctr" rtl="1">
              <a:buNone/>
            </a:pPr>
            <a:r>
              <a:rPr lang="fa-IR" sz="2400" b="1" dirty="0" smtClean="0">
                <a:cs typeface="B Yagut" pitchFamily="2" charset="-78"/>
              </a:rPr>
              <a:t>نه به منظور وفق دادن که برای دگرگونی</a:t>
            </a:r>
          </a:p>
          <a:p>
            <a:pPr algn="ctr" rtl="1">
              <a:buNone/>
            </a:pPr>
            <a:r>
              <a:rPr lang="fa-IR" sz="2400" b="1" dirty="0" smtClean="0">
                <a:cs typeface="B Yagut" pitchFamily="2" charset="-78"/>
              </a:rPr>
              <a:t> نه برای تسکین دادن که برای رهایی</a:t>
            </a:r>
            <a:endParaRPr lang="en-US" sz="2400" b="1" dirty="0">
              <a:cs typeface="B Yagut"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fa-IR" dirty="0" smtClean="0"/>
          </a:p>
          <a:p>
            <a:pPr algn="ctr">
              <a:buNone/>
            </a:pPr>
            <a:endParaRPr lang="fa-IR" dirty="0" smtClean="0"/>
          </a:p>
          <a:p>
            <a:pPr algn="ctr">
              <a:buNone/>
            </a:pPr>
            <a:endParaRPr lang="fa-IR" dirty="0" smtClean="0"/>
          </a:p>
          <a:p>
            <a:pPr algn="ctr">
              <a:buNone/>
            </a:pPr>
            <a:r>
              <a:rPr lang="fa-IR" sz="4400" dirty="0" smtClean="0">
                <a:cs typeface="B Titr" pitchFamily="2" charset="-78"/>
              </a:rPr>
              <a:t>سپاس از صبر و تحمل شما</a:t>
            </a:r>
          </a:p>
          <a:p>
            <a:pPr algn="ctr">
              <a:buNone/>
            </a:pPr>
            <a:endParaRPr lang="fa-IR" dirty="0" smtClean="0"/>
          </a:p>
          <a:p>
            <a:pPr algn="ctr">
              <a:buNone/>
            </a:pPr>
            <a:endParaRPr lang="fa-IR" dirty="0" smtClean="0"/>
          </a:p>
          <a:p>
            <a:pPr algn="ctr">
              <a:buNone/>
            </a:pPr>
            <a:endParaRPr lang="fa-IR" dirty="0" smtClean="0"/>
          </a:p>
          <a:p>
            <a:pPr algn="ctr">
              <a:buNone/>
            </a:pPr>
            <a:endParaRPr lang="fa-IR" dirty="0" smtClean="0"/>
          </a:p>
          <a:p>
            <a:pPr algn="ctr">
              <a:buNone/>
            </a:pPr>
            <a:endParaRPr lang="fa-IR" dirty="0" smtClean="0"/>
          </a:p>
          <a:p>
            <a:pPr algn="ctr">
              <a:buNone/>
            </a:pPr>
            <a:endParaRPr lang="fa-IR" dirty="0" smtClean="0"/>
          </a:p>
          <a:p>
            <a:pPr algn="ctr">
              <a:buNone/>
            </a:pPr>
            <a:endParaRPr lang="fa-IR" dirty="0" smtClean="0"/>
          </a:p>
          <a:p>
            <a:pPr algn="ct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288" y="785794"/>
            <a:ext cx="8154987" cy="2928959"/>
          </a:xfrm>
        </p:spPr>
        <p:txBody>
          <a:bodyPr>
            <a:normAutofit fontScale="90000"/>
          </a:bodyPr>
          <a:lstStyle/>
          <a:p>
            <a:pPr algn="ctr" rtl="1" eaLnBrk="1" fontAlgn="auto" hangingPunct="1">
              <a:lnSpc>
                <a:spcPct val="150000"/>
              </a:lnSpc>
              <a:spcAft>
                <a:spcPts val="0"/>
              </a:spcAft>
              <a:defRPr/>
            </a:pPr>
            <a:r>
              <a:rPr lang="fa-IR" sz="3600" b="1" dirty="0" smtClean="0">
                <a:solidFill>
                  <a:srgbClr val="003300"/>
                </a:solidFill>
                <a:latin typeface="Teter"/>
                <a:cs typeface="B Titr" pitchFamily="2" charset="-78"/>
              </a:rPr>
              <a:t/>
            </a:r>
            <a:br>
              <a:rPr lang="fa-IR" sz="3600" b="1" dirty="0" smtClean="0">
                <a:solidFill>
                  <a:srgbClr val="003300"/>
                </a:solidFill>
                <a:latin typeface="Teter"/>
                <a:cs typeface="B Titr" pitchFamily="2" charset="-78"/>
              </a:rPr>
            </a:br>
            <a:r>
              <a:rPr lang="fa-IR" sz="3600" b="1" dirty="0" smtClean="0">
                <a:solidFill>
                  <a:srgbClr val="003300"/>
                </a:solidFill>
                <a:latin typeface="Teter"/>
                <a:cs typeface="B Titr" pitchFamily="2" charset="-78"/>
              </a:rPr>
              <a:t/>
            </a:r>
            <a:br>
              <a:rPr lang="fa-IR" sz="3600" b="1" dirty="0" smtClean="0">
                <a:solidFill>
                  <a:srgbClr val="003300"/>
                </a:solidFill>
                <a:latin typeface="Teter"/>
                <a:cs typeface="B Titr" pitchFamily="2" charset="-78"/>
              </a:rPr>
            </a:br>
            <a:r>
              <a:rPr lang="fa-IR" sz="3600" b="1" dirty="0" smtClean="0">
                <a:solidFill>
                  <a:srgbClr val="003300"/>
                </a:solidFill>
                <a:latin typeface="Teter"/>
                <a:cs typeface="B Titr" pitchFamily="2" charset="-78"/>
              </a:rPr>
              <a:t/>
            </a:r>
            <a:br>
              <a:rPr lang="fa-IR" sz="3600" b="1" dirty="0" smtClean="0">
                <a:solidFill>
                  <a:srgbClr val="003300"/>
                </a:solidFill>
                <a:latin typeface="Teter"/>
                <a:cs typeface="B Titr" pitchFamily="2" charset="-78"/>
              </a:rPr>
            </a:br>
            <a:r>
              <a:rPr lang="fa-IR" sz="3600" b="1" dirty="0" smtClean="0">
                <a:solidFill>
                  <a:srgbClr val="003300"/>
                </a:solidFill>
                <a:latin typeface="Teter"/>
                <a:cs typeface="B Titr" pitchFamily="2" charset="-78"/>
              </a:rPr>
              <a:t/>
            </a:r>
            <a:br>
              <a:rPr lang="fa-IR" sz="3600" b="1" dirty="0" smtClean="0">
                <a:solidFill>
                  <a:srgbClr val="003300"/>
                </a:solidFill>
                <a:latin typeface="Teter"/>
                <a:cs typeface="B Titr" pitchFamily="2" charset="-78"/>
              </a:rPr>
            </a:br>
            <a:r>
              <a:rPr lang="fa-IR" sz="3600" b="1" dirty="0" smtClean="0">
                <a:solidFill>
                  <a:srgbClr val="003300"/>
                </a:solidFill>
                <a:latin typeface="Teter"/>
                <a:cs typeface="B Titr" pitchFamily="2" charset="-78"/>
              </a:rPr>
              <a:t>حکمرانی خوب ، تشکل های اجتماعی </a:t>
            </a:r>
            <a:r>
              <a:rPr lang="fa-IR" sz="3600" dirty="0" smtClean="0">
                <a:solidFill>
                  <a:srgbClr val="003300"/>
                </a:solidFill>
                <a:latin typeface="Teter"/>
                <a:cs typeface="B Titr" pitchFamily="2" charset="-78"/>
              </a:rPr>
              <a:t> و آسیب شناسی وضعیت موجود</a:t>
            </a:r>
            <a:br>
              <a:rPr lang="fa-IR" sz="3600" dirty="0" smtClean="0">
                <a:solidFill>
                  <a:srgbClr val="003300"/>
                </a:solidFill>
                <a:latin typeface="Teter"/>
                <a:cs typeface="B Titr" pitchFamily="2" charset="-78"/>
              </a:rPr>
            </a:br>
            <a:r>
              <a:rPr lang="fa-IR" sz="3600" dirty="0" smtClean="0">
                <a:solidFill>
                  <a:srgbClr val="003300"/>
                </a:solidFill>
                <a:latin typeface="Teter"/>
                <a:cs typeface="B Titr" pitchFamily="2" charset="-78"/>
              </a:rPr>
              <a:t>30 بهمن ماه 1399</a:t>
            </a:r>
            <a:r>
              <a:rPr lang="en-US" b="1" dirty="0" smtClean="0">
                <a:solidFill>
                  <a:srgbClr val="006600"/>
                </a:solidFill>
                <a:latin typeface="Teter"/>
                <a:cs typeface="B Roya" pitchFamily="2" charset="-78"/>
              </a:rPr>
              <a:t/>
            </a:r>
            <a:br>
              <a:rPr lang="en-US" b="1" dirty="0" smtClean="0">
                <a:solidFill>
                  <a:srgbClr val="006600"/>
                </a:solidFill>
                <a:latin typeface="Teter"/>
                <a:cs typeface="B Roya" pitchFamily="2" charset="-78"/>
              </a:rPr>
            </a:br>
            <a:endParaRPr lang="en-US" b="1" dirty="0" smtClean="0">
              <a:solidFill>
                <a:srgbClr val="006600"/>
              </a:solidFill>
              <a:latin typeface="Teter"/>
              <a:cs typeface="B Roya" pitchFamily="2" charset="-78"/>
            </a:endParaRPr>
          </a:p>
        </p:txBody>
      </p:sp>
      <p:sp>
        <p:nvSpPr>
          <p:cNvPr id="9219" name="Subtitle 1"/>
          <p:cNvSpPr>
            <a:spLocks noGrp="1"/>
          </p:cNvSpPr>
          <p:nvPr>
            <p:ph type="subTitle" idx="1"/>
          </p:nvPr>
        </p:nvSpPr>
        <p:spPr/>
        <p:txBody>
          <a:bodyPr/>
          <a:lstStyle/>
          <a:p>
            <a:pPr algn="ctr" rtl="1" eaLnBrk="1" hangingPunct="1"/>
            <a:endParaRPr lang="en-US" dirty="0" smtClean="0">
              <a:solidFill>
                <a:schemeClr val="bg1"/>
              </a:solidFill>
              <a:cs typeface="B Titr" pitchFamily="2" charset="-78"/>
            </a:endParaRPr>
          </a:p>
        </p:txBody>
      </p:sp>
      <p:sp>
        <p:nvSpPr>
          <p:cNvPr id="9220" name="Rectangle 4"/>
          <p:cNvSpPr>
            <a:spLocks noChangeArrowheads="1"/>
          </p:cNvSpPr>
          <p:nvPr/>
        </p:nvSpPr>
        <p:spPr bwMode="auto">
          <a:xfrm>
            <a:off x="0" y="2857500"/>
            <a:ext cx="9144000" cy="0"/>
          </a:xfrm>
          <a:prstGeom prst="rect">
            <a:avLst/>
          </a:prstGeom>
          <a:noFill/>
          <a:ln w="9525">
            <a:noFill/>
            <a:miter lim="800000"/>
            <a:headEnd/>
            <a:tailEnd/>
          </a:ln>
        </p:spPr>
        <p:txBody>
          <a:bodyPr wrap="none" anchor="ctr">
            <a:spAutoFit/>
          </a:bodyPr>
          <a:lstStyle/>
          <a:p>
            <a:pPr algn="ctr" rtl="1"/>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sz="2000" dirty="0" smtClean="0">
                <a:cs typeface="B Titr" pitchFamily="2" charset="-78"/>
              </a:rPr>
              <a:t>چرا توجه به ابعاد اجتماعی در رویکردهای توسعه اهمیت یافت؟</a:t>
            </a:r>
          </a:p>
          <a:p>
            <a:pPr algn="r" rtl="1"/>
            <a:r>
              <a:rPr lang="fa-IR" sz="2000" dirty="0" smtClean="0">
                <a:cs typeface="B Titr" pitchFamily="2" charset="-78"/>
              </a:rPr>
              <a:t>تحت چه شرایطی الگوی حکمرانی خوب مطرح شد؟</a:t>
            </a:r>
          </a:p>
          <a:p>
            <a:pPr algn="r" rtl="1"/>
            <a:r>
              <a:rPr lang="fa-IR" sz="2000" dirty="0" smtClean="0">
                <a:cs typeface="B Titr" pitchFamily="2" charset="-78"/>
              </a:rPr>
              <a:t>کارگزاران اصلی الگوی حکمرانی خوب کدام ها هستند؟</a:t>
            </a:r>
          </a:p>
          <a:p>
            <a:pPr algn="r" rtl="1"/>
            <a:r>
              <a:rPr lang="fa-IR" sz="2000" dirty="0" smtClean="0">
                <a:cs typeface="B Titr" pitchFamily="2" charset="-78"/>
              </a:rPr>
              <a:t>از کدام الگوی مشارکت برای توسعه می توان استفاده کرد؟</a:t>
            </a:r>
          </a:p>
          <a:p>
            <a:pPr algn="r" rtl="1"/>
            <a:r>
              <a:rPr lang="fa-IR" sz="2000" dirty="0" smtClean="0">
                <a:cs typeface="B Titr" pitchFamily="2" charset="-78"/>
              </a:rPr>
              <a:t>الزامات مشارکت اجتماعی چیست؟</a:t>
            </a:r>
          </a:p>
          <a:p>
            <a:pPr algn="r" rtl="1"/>
            <a:r>
              <a:rPr lang="fa-IR" sz="2000" dirty="0" smtClean="0">
                <a:cs typeface="B Titr" pitchFamily="2" charset="-78"/>
              </a:rPr>
              <a:t>چه تحلیل آسیب شناختی از وضعیت موجود می توان ارایه داد؟</a:t>
            </a:r>
          </a:p>
        </p:txBody>
      </p:sp>
      <p:sp>
        <p:nvSpPr>
          <p:cNvPr id="2" name="Title 1"/>
          <p:cNvSpPr>
            <a:spLocks noGrp="1"/>
          </p:cNvSpPr>
          <p:nvPr>
            <p:ph type="title"/>
          </p:nvPr>
        </p:nvSpPr>
        <p:spPr/>
        <p:txBody>
          <a:bodyPr/>
          <a:lstStyle/>
          <a:p>
            <a:pPr algn="r" rtl="1"/>
            <a:r>
              <a:rPr lang="fa-IR" dirty="0" smtClean="0">
                <a:cs typeface="B Titr" pitchFamily="2" charset="-78"/>
              </a:rPr>
              <a:t>سوالات</a:t>
            </a:r>
            <a:endParaRPr lang="en-US" dirty="0">
              <a:cs typeface="B Titr"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eaLnBrk="1" hangingPunct="1">
              <a:defRPr/>
            </a:pPr>
            <a:r>
              <a:rPr lang="fa-IR" sz="2400" dirty="0" smtClean="0">
                <a:cs typeface="B Titr" pitchFamily="2" charset="-78"/>
              </a:rPr>
              <a:t>از </a:t>
            </a:r>
            <a:r>
              <a:rPr lang="fa-IR" sz="2400" dirty="0" err="1" smtClean="0">
                <a:cs typeface="B Titr" pitchFamily="2" charset="-78"/>
              </a:rPr>
              <a:t>نیمۀ</a:t>
            </a:r>
            <a:r>
              <a:rPr lang="fa-IR" sz="2400" dirty="0" smtClean="0">
                <a:cs typeface="B Titr" pitchFamily="2" charset="-78"/>
              </a:rPr>
              <a:t> دوم قرن بیستم: </a:t>
            </a:r>
          </a:p>
          <a:p>
            <a:pPr marL="2259012" indent="-342900" algn="r" rtl="1" eaLnBrk="1" hangingPunct="1">
              <a:spcBef>
                <a:spcPts val="1800"/>
              </a:spcBef>
              <a:buFont typeface="Courier New" pitchFamily="49" charset="0"/>
              <a:buChar char="o"/>
              <a:defRPr/>
            </a:pPr>
            <a:r>
              <a:rPr lang="fa-IR" sz="2200" dirty="0" smtClean="0">
                <a:cs typeface="B Titr" pitchFamily="2" charset="-78"/>
              </a:rPr>
              <a:t>شرایط جهانی</a:t>
            </a:r>
          </a:p>
          <a:p>
            <a:pPr marL="2259012" indent="-342900" algn="r" rtl="1" eaLnBrk="1" hangingPunct="1">
              <a:spcBef>
                <a:spcPts val="1800"/>
              </a:spcBef>
              <a:buFont typeface="Courier New" pitchFamily="49" charset="0"/>
              <a:buChar char="o"/>
              <a:defRPr/>
            </a:pPr>
            <a:r>
              <a:rPr lang="fa-IR" sz="2200" dirty="0" smtClean="0">
                <a:cs typeface="B Titr" pitchFamily="2" charset="-78"/>
              </a:rPr>
              <a:t>بروز پیامدهای ناشی از </a:t>
            </a:r>
            <a:r>
              <a:rPr lang="fa-IR" sz="2200" dirty="0" err="1" smtClean="0">
                <a:cs typeface="B Titr" pitchFamily="2" charset="-78"/>
              </a:rPr>
              <a:t>سیاست‌های</a:t>
            </a:r>
            <a:r>
              <a:rPr lang="fa-IR" sz="2200" dirty="0" smtClean="0">
                <a:cs typeface="B Titr" pitchFamily="2" charset="-78"/>
              </a:rPr>
              <a:t> اقتصادی (فقر، شکاف طبقاتی، </a:t>
            </a:r>
            <a:r>
              <a:rPr lang="fa-IR" sz="2200" dirty="0" err="1" smtClean="0">
                <a:cs typeface="B Titr" pitchFamily="2" charset="-78"/>
              </a:rPr>
              <a:t>حاشیه‌نشینی</a:t>
            </a:r>
            <a:r>
              <a:rPr lang="fa-IR" sz="2200" dirty="0" smtClean="0">
                <a:cs typeface="B Titr" pitchFamily="2" charset="-78"/>
              </a:rPr>
              <a:t> و ...)</a:t>
            </a:r>
          </a:p>
          <a:p>
            <a:pPr marL="2259012" indent="-342900" algn="r" rtl="1" eaLnBrk="1" hangingPunct="1">
              <a:spcBef>
                <a:spcPts val="1800"/>
              </a:spcBef>
              <a:buFont typeface="Courier New" pitchFamily="49" charset="0"/>
              <a:buChar char="o"/>
              <a:defRPr/>
            </a:pPr>
            <a:r>
              <a:rPr lang="fa-IR" sz="2200" dirty="0" smtClean="0">
                <a:cs typeface="B Titr" pitchFamily="2" charset="-78"/>
              </a:rPr>
              <a:t>در </a:t>
            </a:r>
            <a:r>
              <a:rPr lang="fa-IR" sz="2200" dirty="0" err="1" smtClean="0">
                <a:cs typeface="B Titr" pitchFamily="2" charset="-78"/>
              </a:rPr>
              <a:t>حاشیه‌ماندن</a:t>
            </a:r>
            <a:r>
              <a:rPr lang="fa-IR" sz="2200" dirty="0" smtClean="0">
                <a:cs typeface="B Titr" pitchFamily="2" charset="-78"/>
              </a:rPr>
              <a:t> برخی </a:t>
            </a:r>
            <a:r>
              <a:rPr lang="fa-IR" sz="2200" dirty="0" err="1" smtClean="0">
                <a:cs typeface="B Titr" pitchFamily="2" charset="-78"/>
              </a:rPr>
              <a:t>گروه‌ها</a:t>
            </a:r>
            <a:r>
              <a:rPr lang="fa-IR" sz="2200" dirty="0" smtClean="0">
                <a:cs typeface="B Titr" pitchFamily="2" charset="-78"/>
              </a:rPr>
              <a:t> و </a:t>
            </a:r>
            <a:r>
              <a:rPr lang="fa-IR" sz="2200" dirty="0" err="1" smtClean="0">
                <a:cs typeface="B Titr" pitchFamily="2" charset="-78"/>
              </a:rPr>
              <a:t>هویت‌ها</a:t>
            </a:r>
            <a:endParaRPr lang="fa-IR" sz="2200" dirty="0" smtClean="0">
              <a:cs typeface="B Titr" pitchFamily="2" charset="-78"/>
            </a:endParaRPr>
          </a:p>
          <a:p>
            <a:pPr marL="2259012" indent="-342900" algn="r" rtl="1" eaLnBrk="1" hangingPunct="1">
              <a:spcBef>
                <a:spcPts val="1800"/>
              </a:spcBef>
              <a:buFont typeface="Courier New" pitchFamily="49" charset="0"/>
              <a:buChar char="o"/>
              <a:defRPr/>
            </a:pPr>
            <a:r>
              <a:rPr lang="fa-IR" sz="2200" dirty="0" smtClean="0">
                <a:cs typeface="B Titr" pitchFamily="2" charset="-78"/>
              </a:rPr>
              <a:t>مسائل زیست‌محیطی</a:t>
            </a:r>
          </a:p>
          <a:p>
            <a:pPr algn="ctr" rtl="1" eaLnBrk="1" hangingPunct="1">
              <a:lnSpc>
                <a:spcPct val="150000"/>
              </a:lnSpc>
            </a:pPr>
            <a:r>
              <a:rPr lang="fa-IR" sz="2000" dirty="0" smtClean="0">
                <a:cs typeface="B Titr" pitchFamily="2" charset="-78"/>
              </a:rPr>
              <a:t>مطرح‌شدن بحث توسعۀ پایدار (مبتنی بر حفظ محیط زیست) از اواسط دهۀ 1970</a:t>
            </a:r>
          </a:p>
          <a:p>
            <a:pPr marL="2259012" indent="-342900" algn="r" rtl="1" eaLnBrk="1" hangingPunct="1">
              <a:spcBef>
                <a:spcPts val="1800"/>
              </a:spcBef>
              <a:buFont typeface="Courier New" pitchFamily="49" charset="0"/>
              <a:buChar char="o"/>
              <a:defRPr/>
            </a:pPr>
            <a:endParaRPr lang="en-US" sz="2200" dirty="0">
              <a:cs typeface="B Titr" pitchFamily="2" charset="-78"/>
            </a:endParaRPr>
          </a:p>
        </p:txBody>
      </p:sp>
      <p:sp>
        <p:nvSpPr>
          <p:cNvPr id="10242" name="Title 1"/>
          <p:cNvSpPr>
            <a:spLocks noGrp="1"/>
          </p:cNvSpPr>
          <p:nvPr>
            <p:ph type="title"/>
          </p:nvPr>
        </p:nvSpPr>
        <p:spPr/>
        <p:txBody>
          <a:bodyPr/>
          <a:lstStyle/>
          <a:p>
            <a:pPr algn="r" rtl="1" eaLnBrk="1" hangingPunct="1"/>
            <a:r>
              <a:rPr lang="fa-IR" sz="2800" dirty="0" smtClean="0">
                <a:cs typeface="B Titr" pitchFamily="2" charset="-78"/>
              </a:rPr>
              <a:t>اهمیت‌یافتن جامعه</a:t>
            </a:r>
            <a:endParaRPr lang="en-US" sz="2800" dirty="0" smtClean="0">
              <a:cs typeface="B Titr"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sz="1400" dirty="0" smtClean="0">
                <a:cs typeface="B Titr" pitchFamily="2" charset="-78"/>
              </a:rPr>
              <a:t>در رویکردهای توسعه : کلید معمای توسعه در دولت حداکثر، دولت حداقل و حکمرانی خوب بوده است</a:t>
            </a:r>
          </a:p>
          <a:p>
            <a:pPr algn="just" rtl="1"/>
            <a:r>
              <a:rPr lang="fa-IR" sz="1400" dirty="0" smtClean="0">
                <a:cs typeface="B Titr" pitchFamily="2" charset="-78"/>
              </a:rPr>
              <a:t>دوره نخست از پایان جنگ جهانی دوم آغاز شده است و تا اواخر دهه 1970 ادامه می یابد. این دوره مقارن با بازسازی ویرانی های جنگ دراروپا</a:t>
            </a:r>
          </a:p>
          <a:p>
            <a:pPr algn="just" rtl="1"/>
            <a:r>
              <a:rPr lang="fa-IR" sz="1400" dirty="0" smtClean="0">
                <a:cs typeface="B Titr" pitchFamily="2" charset="-78"/>
              </a:rPr>
              <a:t>لذا اکثرنظریه پردازان وسیاستگذاران اعتقاد به دولت بزرگی داشتند که زمام امور را دردست بگیرد وشرکت های دولتی به مثابه « قهرمانان ملی » تصورمی شدند</a:t>
            </a:r>
          </a:p>
          <a:p>
            <a:pPr algn="just" rtl="1"/>
            <a:r>
              <a:rPr lang="fa-IR" sz="1400" dirty="0" smtClean="0">
                <a:cs typeface="B Titr" pitchFamily="2" charset="-78"/>
              </a:rPr>
              <a:t>دوره دوم از اواخر دهه 70 تا اواخر دهه 90 میلادی: نقش حداقلی دولت به علت عدم کارایی و انعطاف پذیری شرکت ها و نهادهای دولتی</a:t>
            </a:r>
          </a:p>
          <a:p>
            <a:pPr algn="just" rtl="1"/>
            <a:r>
              <a:rPr lang="fa-IR" sz="1400" dirty="0" smtClean="0">
                <a:cs typeface="B Titr" pitchFamily="2" charset="-78"/>
              </a:rPr>
              <a:t>مفاهیمی مثل خصوصی سازی و بعدها تجاری سازی مطرح می شود</a:t>
            </a:r>
          </a:p>
          <a:p>
            <a:pPr algn="just" rtl="1"/>
            <a:r>
              <a:rPr lang="fa-IR" sz="1400" dirty="0" smtClean="0">
                <a:cs typeface="B Titr" pitchFamily="2" charset="-78"/>
              </a:rPr>
              <a:t>نگاه به دولت از« عامل توسعه » به جدی ترین « مانع توسعه » تغییر یافت</a:t>
            </a:r>
          </a:p>
          <a:p>
            <a:pPr algn="just" rtl="1"/>
            <a:r>
              <a:rPr lang="fa-IR" sz="1400" dirty="0" smtClean="0">
                <a:cs typeface="B Titr" pitchFamily="2" charset="-78"/>
              </a:rPr>
              <a:t>از اواسط دهه 1990 نارضایتی نسبت به الگوی دولت حداقل و بحران های مالی دهه 1980 و 1990 ، عملکرد اقتصادی کشورهای بلوک شرق، زمینه الگوی حکمرانی خوب را فراهم ساخت.</a:t>
            </a:r>
          </a:p>
          <a:p>
            <a:pPr algn="just" rtl="1"/>
            <a:r>
              <a:rPr lang="fa-IR" sz="1400" dirty="0" smtClean="0">
                <a:cs typeface="B Titr" pitchFamily="2" charset="-78"/>
              </a:rPr>
              <a:t> این الگو راهکار توسعه را نه دولت بزرگ و نه دولت حداقل بلکه دولت خوب می داند</a:t>
            </a:r>
          </a:p>
          <a:p>
            <a:pPr algn="just" rtl="1"/>
            <a:r>
              <a:rPr lang="fa-IR" sz="1400" dirty="0" smtClean="0">
                <a:cs typeface="B Titr" pitchFamily="2" charset="-78"/>
              </a:rPr>
              <a:t>كميت مداخله دولت مهم نیست بلكه كيفيت مداخله است كه اين امررا با دو ركن ديگراجتماع، يعني بازار وجامعه مدني،</a:t>
            </a:r>
          </a:p>
          <a:p>
            <a:pPr algn="just" rtl="1"/>
            <a:r>
              <a:rPr lang="fa-IR" sz="1400" dirty="0" smtClean="0">
                <a:cs typeface="B Titr" pitchFamily="2" charset="-78"/>
              </a:rPr>
              <a:t> در ادبیات توسعه ، پارادایم جدیدی مطرح شده است که به موجب ان دستیابی به توسعه پایدار در گرو همکاری بخش های مختلف از جمله دولت، بخش خصوصی و جامعه است.</a:t>
            </a:r>
          </a:p>
          <a:p>
            <a:pPr algn="just" rtl="1"/>
            <a:r>
              <a:rPr lang="fa-IR" sz="1400" dirty="0" smtClean="0">
                <a:cs typeface="B Titr" pitchFamily="2" charset="-78"/>
              </a:rPr>
              <a:t>دولت چارچوب حقوقي و محدوده عمل سياسي را تعيين كرده، بخش خصوصي توليد ثروت كرده و ايجاد اشتغال مي كند و جامعه از طريق بسيج عمومي براي مشاركت در فعاليت هاي اقتصادي، اجتماعي و سياسي ارتباط متقابل جامعه و سياست را تسهيل مي كند.</a:t>
            </a:r>
            <a:endParaRPr lang="en-US" sz="1400" dirty="0">
              <a:cs typeface="B Titr" pitchFamily="2" charset="-78"/>
            </a:endParaRPr>
          </a:p>
        </p:txBody>
      </p:sp>
      <p:sp>
        <p:nvSpPr>
          <p:cNvPr id="2" name="Title 1"/>
          <p:cNvSpPr>
            <a:spLocks noGrp="1"/>
          </p:cNvSpPr>
          <p:nvPr>
            <p:ph type="title"/>
          </p:nvPr>
        </p:nvSpPr>
        <p:spPr/>
        <p:txBody>
          <a:bodyPr/>
          <a:lstStyle/>
          <a:p>
            <a:pPr algn="r" rtl="1"/>
            <a:r>
              <a:rPr lang="fa-IR" dirty="0" smtClean="0">
                <a:cs typeface="B Titr" pitchFamily="2" charset="-78"/>
              </a:rPr>
              <a:t>الگوهای توسعه</a:t>
            </a:r>
            <a:endParaRPr lang="en-US" dirty="0">
              <a:cs typeface="B Tit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990600"/>
          <a:ext cx="79248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26720" y="259080"/>
            <a:ext cx="8229600" cy="71596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fa-IR" sz="4400" dirty="0" smtClean="0">
                <a:ln w="0"/>
                <a:solidFill>
                  <a:schemeClr val="tx1"/>
                </a:solidFill>
                <a:effectLst>
                  <a:reflection blurRad="12700" stA="50000" endPos="50000" dist="5000" dir="5400000" sy="-100000" rotWithShape="0"/>
                </a:effectLst>
                <a:cs typeface="B Titr" pitchFamily="2" charset="-78"/>
              </a:rPr>
              <a:t>رویکردهای مشارکت</a:t>
            </a:r>
            <a:endParaRPr lang="en-US" sz="4400" dirty="0">
              <a:ln w="0"/>
              <a:solidFill>
                <a:schemeClr val="tx1"/>
              </a:solidFill>
              <a:effectLst>
                <a:reflection blurRad="12700" stA="50000" endPos="50000" dist="5000" dir="5400000" sy="-100000"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xmlns="" val="793229556"/>
              </p:ext>
            </p:extLst>
          </p:nvPr>
        </p:nvGraphicFramePr>
        <p:xfrm>
          <a:off x="457200" y="1481138"/>
          <a:ext cx="8229600" cy="22860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rtl="1"/>
                      <a:r>
                        <a:rPr lang="fa-IR" sz="2400" b="1" dirty="0" smtClean="0">
                          <a:cs typeface="B Nazanin" panose="00000400000000000000" pitchFamily="2" charset="-78"/>
                        </a:rPr>
                        <a:t>نتیجه</a:t>
                      </a:r>
                      <a:endParaRPr lang="en-US" sz="2400" b="1" dirty="0">
                        <a:cs typeface="B Nazanin" panose="00000400000000000000" pitchFamily="2" charset="-78"/>
                      </a:endParaRPr>
                    </a:p>
                  </a:txBody>
                  <a:tcPr/>
                </a:tc>
                <a:tc>
                  <a:txBody>
                    <a:bodyPr/>
                    <a:lstStyle/>
                    <a:p>
                      <a:pPr algn="ctr" rtl="1"/>
                      <a:r>
                        <a:rPr lang="fa-IR" sz="2400" b="1" dirty="0" smtClean="0">
                          <a:cs typeface="B Nazanin" panose="00000400000000000000" pitchFamily="2" charset="-78"/>
                        </a:rPr>
                        <a:t>نوع مشارکت</a:t>
                      </a:r>
                      <a:endParaRPr lang="en-US" sz="2400" b="1" dirty="0">
                        <a:cs typeface="B Nazanin" panose="00000400000000000000" pitchFamily="2" charset="-78"/>
                      </a:endParaRPr>
                    </a:p>
                  </a:txBody>
                  <a:tcPr/>
                </a:tc>
              </a:tr>
              <a:tr h="370840">
                <a:tc>
                  <a:txBody>
                    <a:bodyPr/>
                    <a:lstStyle/>
                    <a:p>
                      <a:pPr algn="ctr" rtl="1"/>
                      <a:r>
                        <a:rPr lang="fa-IR" sz="2400" b="1" dirty="0" smtClean="0">
                          <a:cs typeface="B Nazanin" panose="00000400000000000000" pitchFamily="2" charset="-78"/>
                        </a:rPr>
                        <a:t>گفتگو با مردم</a:t>
                      </a:r>
                      <a:endParaRPr lang="en-US" sz="2400" b="1" dirty="0">
                        <a:cs typeface="B Nazanin" panose="00000400000000000000" pitchFamily="2" charset="-78"/>
                      </a:endParaRPr>
                    </a:p>
                  </a:txBody>
                  <a:tcPr/>
                </a:tc>
                <a:tc>
                  <a:txBody>
                    <a:bodyPr/>
                    <a:lstStyle/>
                    <a:p>
                      <a:pPr algn="ctr" rtl="1"/>
                      <a:r>
                        <a:rPr lang="fa-IR" sz="2400" b="1" dirty="0" smtClean="0">
                          <a:cs typeface="B Nazanin" panose="00000400000000000000" pitchFamily="2" charset="-78"/>
                        </a:rPr>
                        <a:t>مشارکت ابتدایی</a:t>
                      </a:r>
                      <a:endParaRPr lang="en-US" sz="2400" b="1" dirty="0">
                        <a:cs typeface="B Nazanin" panose="00000400000000000000" pitchFamily="2" charset="-78"/>
                      </a:endParaRPr>
                    </a:p>
                  </a:txBody>
                  <a:tcPr/>
                </a:tc>
              </a:tr>
              <a:tr h="370840">
                <a:tc>
                  <a:txBody>
                    <a:bodyPr/>
                    <a:lstStyle/>
                    <a:p>
                      <a:pPr algn="ctr" rtl="1"/>
                      <a:r>
                        <a:rPr lang="fa-IR" sz="2400" b="1" dirty="0" smtClean="0">
                          <a:cs typeface="B Nazanin" panose="00000400000000000000" pitchFamily="2" charset="-78"/>
                        </a:rPr>
                        <a:t>ایجاد انگیزه در مردم برای همکاری</a:t>
                      </a:r>
                      <a:endParaRPr lang="en-US" sz="2400" b="1" dirty="0">
                        <a:cs typeface="B Nazanin" panose="00000400000000000000" pitchFamily="2" charset="-78"/>
                      </a:endParaRPr>
                    </a:p>
                  </a:txBody>
                  <a:tcPr/>
                </a:tc>
                <a:tc>
                  <a:txBody>
                    <a:bodyPr/>
                    <a:lstStyle/>
                    <a:p>
                      <a:pPr algn="ctr" rtl="1"/>
                      <a:r>
                        <a:rPr lang="fa-IR" sz="2400" b="1" dirty="0" smtClean="0">
                          <a:cs typeface="B Nazanin" panose="00000400000000000000" pitchFamily="2" charset="-78"/>
                        </a:rPr>
                        <a:t>مشارکت رفتارگرایانه</a:t>
                      </a:r>
                      <a:endParaRPr lang="en-US" sz="2400" b="1" dirty="0">
                        <a:cs typeface="B Nazanin" panose="00000400000000000000" pitchFamily="2" charset="-78"/>
                      </a:endParaRPr>
                    </a:p>
                  </a:txBody>
                  <a:tcPr/>
                </a:tc>
              </a:tr>
              <a:tr h="370840">
                <a:tc>
                  <a:txBody>
                    <a:bodyPr/>
                    <a:lstStyle/>
                    <a:p>
                      <a:pPr algn="ctr" rtl="1"/>
                      <a:r>
                        <a:rPr lang="fa-IR" sz="2400" b="1" dirty="0" smtClean="0">
                          <a:cs typeface="B Nazanin" panose="00000400000000000000" pitchFamily="2" charset="-78"/>
                        </a:rPr>
                        <a:t>اتحاد با مردم</a:t>
                      </a:r>
                      <a:endParaRPr lang="en-US" sz="2400" b="1" dirty="0">
                        <a:cs typeface="B Nazanin" panose="00000400000000000000" pitchFamily="2" charset="-78"/>
                      </a:endParaRPr>
                    </a:p>
                  </a:txBody>
                  <a:tcPr/>
                </a:tc>
                <a:tc>
                  <a:txBody>
                    <a:bodyPr/>
                    <a:lstStyle/>
                    <a:p>
                      <a:pPr algn="ctr" rtl="1"/>
                      <a:r>
                        <a:rPr lang="fa-IR" sz="2400" b="1" dirty="0" smtClean="0">
                          <a:cs typeface="B Nazanin" panose="00000400000000000000" pitchFamily="2" charset="-78"/>
                        </a:rPr>
                        <a:t>مشارکت ادغام گرا</a:t>
                      </a:r>
                      <a:endParaRPr lang="en-US" sz="2400" b="1" dirty="0">
                        <a:cs typeface="B Nazanin" panose="00000400000000000000" pitchFamily="2" charset="-78"/>
                      </a:endParaRPr>
                    </a:p>
                  </a:txBody>
                  <a:tcPr/>
                </a:tc>
              </a:tr>
              <a:tr h="370840">
                <a:tc>
                  <a:txBody>
                    <a:bodyPr/>
                    <a:lstStyle/>
                    <a:p>
                      <a:pPr algn="ctr" rtl="1"/>
                      <a:r>
                        <a:rPr lang="fa-IR" sz="2400" b="1" dirty="0" smtClean="0">
                          <a:cs typeface="B Nazanin" panose="00000400000000000000" pitchFamily="2" charset="-78"/>
                        </a:rPr>
                        <a:t>درگیر کردن</a:t>
                      </a:r>
                      <a:r>
                        <a:rPr lang="fa-IR" sz="2400" b="1" baseline="0" dirty="0" smtClean="0">
                          <a:cs typeface="B Nazanin" panose="00000400000000000000" pitchFamily="2" charset="-78"/>
                        </a:rPr>
                        <a:t> مردم در فرایند توسعه</a:t>
                      </a:r>
                      <a:endParaRPr lang="en-US" sz="2400" b="1" dirty="0">
                        <a:cs typeface="B Nazanin" panose="00000400000000000000" pitchFamily="2" charset="-78"/>
                      </a:endParaRPr>
                    </a:p>
                  </a:txBody>
                  <a:tcPr/>
                </a:tc>
                <a:tc>
                  <a:txBody>
                    <a:bodyPr/>
                    <a:lstStyle/>
                    <a:p>
                      <a:pPr algn="ctr" rtl="1"/>
                      <a:r>
                        <a:rPr lang="fa-IR" sz="2400" b="1" dirty="0" smtClean="0">
                          <a:cs typeface="B Nazanin" panose="00000400000000000000" pitchFamily="2" charset="-78"/>
                        </a:rPr>
                        <a:t>مشارکت توسعه گرا</a:t>
                      </a:r>
                      <a:endParaRPr lang="en-US" sz="2400" b="1" dirty="0">
                        <a:cs typeface="B Nazanin" panose="00000400000000000000" pitchFamily="2" charset="-78"/>
                      </a:endParaRPr>
                    </a:p>
                  </a:txBody>
                  <a:tcPr/>
                </a:tc>
              </a:tr>
            </a:tbl>
          </a:graphicData>
        </a:graphic>
      </p:graphicFrame>
      <p:sp>
        <p:nvSpPr>
          <p:cNvPr id="3" name="Title 2"/>
          <p:cNvSpPr>
            <a:spLocks noGrp="1"/>
          </p:cNvSpPr>
          <p:nvPr>
            <p:ph type="title"/>
          </p:nvPr>
        </p:nvSpPr>
        <p:spPr/>
        <p:txBody>
          <a:bodyPr/>
          <a:lstStyle/>
          <a:p>
            <a:pPr algn="ctr" rtl="1"/>
            <a:r>
              <a:rPr lang="fa-IR" dirty="0" smtClean="0">
                <a:cs typeface="B Nazanin" panose="00000400000000000000" pitchFamily="2" charset="-78"/>
              </a:rPr>
              <a:t>انواع مشارکت</a:t>
            </a:r>
            <a:endParaRPr lang="en-US" dirty="0">
              <a:cs typeface="B Nazanin" panose="00000400000000000000" pitchFamily="2" charset="-78"/>
            </a:endParaRPr>
          </a:p>
        </p:txBody>
      </p:sp>
    </p:spTree>
    <p:extLst>
      <p:ext uri="{BB962C8B-B14F-4D97-AF65-F5344CB8AC3E}">
        <p14:creationId xmlns:p14="http://schemas.microsoft.com/office/powerpoint/2010/main" xmlns="" val="18871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7620000" cy="4724400"/>
          </a:xfrm>
        </p:spPr>
        <p:txBody>
          <a:bodyPr>
            <a:normAutofit/>
          </a:bodyPr>
          <a:lstStyle/>
          <a:p>
            <a:pPr lvl="0" algn="justLow" rtl="1">
              <a:lnSpc>
                <a:spcPct val="150000"/>
              </a:lnSpc>
            </a:pPr>
            <a:r>
              <a:rPr lang="fa-IR" sz="2200" b="1" dirty="0" smtClean="0">
                <a:cs typeface="B Titr" pitchFamily="2" charset="-78"/>
              </a:rPr>
              <a:t>فرهنگ مشارکت(بعد هنجاری و ذهنی)</a:t>
            </a:r>
            <a:endParaRPr lang="en-US" sz="2200" b="1" dirty="0" smtClean="0">
              <a:cs typeface="B Titr" pitchFamily="2" charset="-78"/>
            </a:endParaRPr>
          </a:p>
          <a:p>
            <a:pPr lvl="0" algn="justLow" rtl="1">
              <a:lnSpc>
                <a:spcPct val="150000"/>
              </a:lnSpc>
            </a:pPr>
            <a:r>
              <a:rPr lang="fa-IR" sz="2200" b="1" dirty="0" smtClean="0">
                <a:cs typeface="B Titr" pitchFamily="2" charset="-78"/>
              </a:rPr>
              <a:t>نظام قانونی و نهادی </a:t>
            </a:r>
          </a:p>
          <a:p>
            <a:pPr lvl="0" algn="justLow" rtl="1">
              <a:lnSpc>
                <a:spcPct val="150000"/>
              </a:lnSpc>
            </a:pPr>
            <a:r>
              <a:rPr lang="fa-IR" sz="2000" b="1" dirty="0" smtClean="0">
                <a:cs typeface="B Titr" pitchFamily="2" charset="-78"/>
              </a:rPr>
              <a:t>نهادهای مشارکتی(بعد سازمانی)</a:t>
            </a:r>
          </a:p>
          <a:p>
            <a:pPr lvl="0" algn="justLow" rtl="1">
              <a:lnSpc>
                <a:spcPct val="150000"/>
              </a:lnSpc>
            </a:pPr>
            <a:r>
              <a:rPr lang="fa-IR" sz="2000" b="1" dirty="0" smtClean="0">
                <a:cs typeface="B Titr" pitchFamily="2" charset="-78"/>
              </a:rPr>
              <a:t>نظام اطلاع رسانی</a:t>
            </a:r>
          </a:p>
          <a:p>
            <a:pPr algn="justLow" rtl="1">
              <a:lnSpc>
                <a:spcPct val="200000"/>
              </a:lnSpc>
            </a:pPr>
            <a:r>
              <a:rPr lang="fa-IR" sz="2000" b="1" dirty="0" smtClean="0">
                <a:cs typeface="B Titr" pitchFamily="2" charset="-78"/>
              </a:rPr>
              <a:t>تسهیلات و امکانات مادی و تخصص های ضروری</a:t>
            </a:r>
          </a:p>
          <a:p>
            <a:pPr algn="justLow" rtl="1">
              <a:lnSpc>
                <a:spcPct val="200000"/>
              </a:lnSpc>
            </a:pPr>
            <a:r>
              <a:rPr lang="fa-IR" sz="2000" b="1" dirty="0" smtClean="0">
                <a:cs typeface="B Titr" pitchFamily="2" charset="-78"/>
              </a:rPr>
              <a:t>انگیزه دولت به همکاری و استفاده از ظرفیت ها</a:t>
            </a:r>
            <a:endParaRPr lang="en-US" sz="2000" b="1" dirty="0" smtClean="0">
              <a:cs typeface="B Titr" pitchFamily="2" charset="-78"/>
            </a:endParaRPr>
          </a:p>
          <a:p>
            <a:pPr lvl="0" algn="justLow" rtl="1">
              <a:lnSpc>
                <a:spcPct val="150000"/>
              </a:lnSpc>
            </a:pPr>
            <a:endParaRPr lang="fa-IR" sz="2000" b="1" dirty="0" smtClean="0">
              <a:cs typeface="B Yagut" pitchFamily="2" charset="-78"/>
            </a:endParaRPr>
          </a:p>
          <a:p>
            <a:pPr lvl="0" algn="justLow" rtl="1">
              <a:lnSpc>
                <a:spcPct val="150000"/>
              </a:lnSpc>
            </a:pPr>
            <a:endParaRPr lang="fa-IR" sz="2200" b="1" dirty="0" smtClean="0">
              <a:cs typeface="B Yagut" pitchFamily="2" charset="-78"/>
            </a:endParaRPr>
          </a:p>
          <a:p>
            <a:pPr algn="justLow" rtl="1"/>
            <a:endParaRPr lang="en-US" dirty="0">
              <a:cs typeface="B Yagut" pitchFamily="2" charset="-78"/>
            </a:endParaRPr>
          </a:p>
        </p:txBody>
      </p:sp>
      <p:sp>
        <p:nvSpPr>
          <p:cNvPr id="2" name="Title 1"/>
          <p:cNvSpPr>
            <a:spLocks noGrp="1"/>
          </p:cNvSpPr>
          <p:nvPr>
            <p:ph type="title"/>
          </p:nvPr>
        </p:nvSpPr>
        <p:spPr>
          <a:xfrm>
            <a:off x="457200" y="320040"/>
            <a:ext cx="7239000" cy="105156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a:r>
              <a:rPr lang="fa-IR" sz="2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Titr" pitchFamily="2" charset="-78"/>
              </a:rPr>
              <a:t>الزامات مشارکت اجتماعی یا عوامل پایداری مشارکت </a:t>
            </a:r>
            <a:endParaRPr lang="en-US" sz="280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Tit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a:bodyPr>
          <a:lstStyle/>
          <a:p>
            <a:pPr algn="r" rtl="1"/>
            <a:r>
              <a:rPr lang="fa-IR" sz="2400" b="0" dirty="0" smtClean="0">
                <a:cs typeface="B Titr" pitchFamily="2" charset="-78"/>
              </a:rPr>
              <a:t>طبقه بندی سازمان های مردم نهاد(تشکل های اجتماعی) با توجه به اهداف</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1216</TotalTime>
  <Words>1369</Words>
  <Application>Microsoft Office PowerPoint</Application>
  <PresentationFormat>On-screen Show (4:3)</PresentationFormat>
  <Paragraphs>156</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Slide 1</vt:lpstr>
      <vt:lpstr>    حکمرانی خوب ، تشکل های اجتماعی  و آسیب شناسی وضعیت موجود 30 بهمن ماه 1399 </vt:lpstr>
      <vt:lpstr>سوالات</vt:lpstr>
      <vt:lpstr>اهمیت‌یافتن جامعه</vt:lpstr>
      <vt:lpstr>الگوهای توسعه</vt:lpstr>
      <vt:lpstr>رویکردهای مشارکت</vt:lpstr>
      <vt:lpstr>انواع مشارکت</vt:lpstr>
      <vt:lpstr>الزامات مشارکت اجتماعی یا عوامل پایداری مشارکت </vt:lpstr>
      <vt:lpstr>طبقه بندی سازمان های مردم نهاد(تشکل های اجتماعی) با توجه به اهداف</vt:lpstr>
      <vt:lpstr>نقش سازمان هاي  مردم نهاد</vt:lpstr>
      <vt:lpstr>نقش سازمان هاي مردم نهاد</vt:lpstr>
      <vt:lpstr>توانمندی  های  و کارکردهای سازمان های مردم نهاد</vt:lpstr>
      <vt:lpstr>Slide 13</vt:lpstr>
      <vt:lpstr>مسایل مربوط به حوزه حاکمیتی</vt:lpstr>
      <vt:lpstr>چالش های  حوزه حکمرانی</vt:lpstr>
      <vt:lpstr>چالش های درون و برون سازمانی سازمان های مردم نهاد</vt:lpstr>
      <vt:lpstr>حسن ختام</vt:lpstr>
      <vt:lpstr>Slide 18</vt:lpstr>
    </vt:vector>
  </TitlesOfParts>
  <Company>hmpo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فرض هاي تحقيق  نگاه غالب در برنامه ها اين بوده است كه سرريز پيامدهاي رشد اقتصادي،‌ بهبود وضعيت سايرحوزه ها را به همراه خواهد داشت.   به نظر می رسد شاخص های رفاهی کیفیت زندگی، عمدتاً به عنوان ابزاری در خدمت توسعه در نظر گرفته شده اند تا هدف توسعه.   به نظر می رسد، شاخص های کیفیت زندگی در برنامه ها عمدتاً دارای ماهیت «خدمت» هستند تا «سیاستگذاری».</dc:title>
  <dc:creator>omidi</dc:creator>
  <cp:lastModifiedBy>pouya</cp:lastModifiedBy>
  <cp:revision>204</cp:revision>
  <dcterms:created xsi:type="dcterms:W3CDTF">2008-02-18T09:24:54Z</dcterms:created>
  <dcterms:modified xsi:type="dcterms:W3CDTF">2021-02-18T08:38:27Z</dcterms:modified>
</cp:coreProperties>
</file>